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0"/>
  </p:notesMasterIdLst>
  <p:sldIdLst>
    <p:sldId id="256" r:id="rId2"/>
    <p:sldId id="258" r:id="rId3"/>
    <p:sldId id="257" r:id="rId4"/>
    <p:sldId id="259" r:id="rId5"/>
    <p:sldId id="261" r:id="rId6"/>
    <p:sldId id="262" r:id="rId7"/>
    <p:sldId id="260" r:id="rId8"/>
    <p:sldId id="275" r:id="rId9"/>
  </p:sldIdLst>
  <p:sldSz cx="9144000" cy="5143500" type="screen16x9"/>
  <p:notesSz cx="6858000" cy="9144000"/>
  <p:embeddedFontLst>
    <p:embeddedFont>
      <p:font typeface="Barlow" pitchFamily="2" charset="77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Nunito Light" panose="020F0302020204030204" pitchFamily="34" charset="0"/>
      <p:regular r:id="rId19"/>
      <p:italic r:id="rId20"/>
    </p:embeddedFont>
    <p:embeddedFont>
      <p:font typeface="Zen Dots" pitchFamily="2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EB6B2C-627B-41E7-8FF5-159EA0333A00}">
  <a:tblStyle styleId="{71EB6B2C-627B-41E7-8FF5-159EA0333A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6CE7C4-DA55-4962-B666-DEABED1BF28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67235" y="2998776"/>
            <a:ext cx="5634312" cy="4182456"/>
            <a:chOff x="6005513" y="2100263"/>
            <a:chExt cx="2944814" cy="2185991"/>
          </a:xfrm>
        </p:grpSpPr>
        <p:sp>
          <p:nvSpPr>
            <p:cNvPr id="10" name="Google Shape;10;p2"/>
            <p:cNvSpPr/>
            <p:nvPr/>
          </p:nvSpPr>
          <p:spPr>
            <a:xfrm>
              <a:off x="7761288" y="2465388"/>
              <a:ext cx="1189039" cy="1093788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999413" y="2598738"/>
              <a:ext cx="744538" cy="704850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05513" y="2100263"/>
              <a:ext cx="2233613" cy="2185991"/>
            </a:xfrm>
            <a:custGeom>
              <a:avLst/>
              <a:gdLst/>
              <a:ahLst/>
              <a:cxnLst/>
              <a:rect l="l" t="t" r="r" b="b"/>
              <a:pathLst>
                <a:path w="2232" h="2183" extrusionOk="0">
                  <a:moveTo>
                    <a:pt x="1757" y="2149"/>
                  </a:moveTo>
                  <a:cubicBezTo>
                    <a:pt x="1722" y="2149"/>
                    <a:pt x="1689" y="2143"/>
                    <a:pt x="1661" y="2130"/>
                  </a:cubicBezTo>
                  <a:cubicBezTo>
                    <a:pt x="1543" y="2071"/>
                    <a:pt x="1444" y="2029"/>
                    <a:pt x="1350" y="1996"/>
                  </a:cubicBezTo>
                  <a:cubicBezTo>
                    <a:pt x="1328" y="1989"/>
                    <a:pt x="1228" y="1969"/>
                    <a:pt x="1102" y="1943"/>
                  </a:cubicBezTo>
                  <a:cubicBezTo>
                    <a:pt x="1020" y="1927"/>
                    <a:pt x="928" y="1909"/>
                    <a:pt x="838" y="1890"/>
                  </a:cubicBezTo>
                  <a:cubicBezTo>
                    <a:pt x="653" y="1851"/>
                    <a:pt x="503" y="1742"/>
                    <a:pt x="422" y="1683"/>
                  </a:cubicBezTo>
                  <a:cubicBezTo>
                    <a:pt x="399" y="1666"/>
                    <a:pt x="381" y="1653"/>
                    <a:pt x="369" y="1646"/>
                  </a:cubicBezTo>
                  <a:cubicBezTo>
                    <a:pt x="304" y="1609"/>
                    <a:pt x="179" y="1198"/>
                    <a:pt x="100" y="837"/>
                  </a:cubicBezTo>
                  <a:cubicBezTo>
                    <a:pt x="23" y="484"/>
                    <a:pt x="0" y="239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104" y="95"/>
                    <a:pt x="282" y="35"/>
                    <a:pt x="420" y="16"/>
                  </a:cubicBezTo>
                  <a:cubicBezTo>
                    <a:pt x="542" y="0"/>
                    <a:pt x="640" y="13"/>
                    <a:pt x="689" y="52"/>
                  </a:cubicBezTo>
                  <a:cubicBezTo>
                    <a:pt x="821" y="158"/>
                    <a:pt x="920" y="360"/>
                    <a:pt x="938" y="399"/>
                  </a:cubicBezTo>
                  <a:cubicBezTo>
                    <a:pt x="981" y="491"/>
                    <a:pt x="1054" y="604"/>
                    <a:pt x="1154" y="734"/>
                  </a:cubicBezTo>
                  <a:cubicBezTo>
                    <a:pt x="1186" y="776"/>
                    <a:pt x="1241" y="806"/>
                    <a:pt x="1297" y="811"/>
                  </a:cubicBezTo>
                  <a:cubicBezTo>
                    <a:pt x="1336" y="815"/>
                    <a:pt x="1369" y="806"/>
                    <a:pt x="1391" y="786"/>
                  </a:cubicBezTo>
                  <a:cubicBezTo>
                    <a:pt x="1397" y="780"/>
                    <a:pt x="1397" y="780"/>
                    <a:pt x="1397" y="780"/>
                  </a:cubicBezTo>
                  <a:cubicBezTo>
                    <a:pt x="1451" y="733"/>
                    <a:pt x="1516" y="673"/>
                    <a:pt x="1585" y="675"/>
                  </a:cubicBezTo>
                  <a:cubicBezTo>
                    <a:pt x="1708" y="679"/>
                    <a:pt x="1781" y="778"/>
                    <a:pt x="1797" y="813"/>
                  </a:cubicBezTo>
                  <a:cubicBezTo>
                    <a:pt x="1814" y="850"/>
                    <a:pt x="1797" y="1031"/>
                    <a:pt x="1718" y="1078"/>
                  </a:cubicBezTo>
                  <a:cubicBezTo>
                    <a:pt x="1680" y="1100"/>
                    <a:pt x="1623" y="1104"/>
                    <a:pt x="1572" y="1108"/>
                  </a:cubicBezTo>
                  <a:cubicBezTo>
                    <a:pt x="1517" y="1112"/>
                    <a:pt x="1464" y="1116"/>
                    <a:pt x="1450" y="1143"/>
                  </a:cubicBezTo>
                  <a:cubicBezTo>
                    <a:pt x="1419" y="1200"/>
                    <a:pt x="1394" y="1329"/>
                    <a:pt x="1471" y="1384"/>
                  </a:cubicBezTo>
                  <a:cubicBezTo>
                    <a:pt x="1483" y="1392"/>
                    <a:pt x="1495" y="1401"/>
                    <a:pt x="1508" y="1411"/>
                  </a:cubicBezTo>
                  <a:cubicBezTo>
                    <a:pt x="1591" y="1471"/>
                    <a:pt x="1704" y="1553"/>
                    <a:pt x="1788" y="1583"/>
                  </a:cubicBezTo>
                  <a:cubicBezTo>
                    <a:pt x="1829" y="1598"/>
                    <a:pt x="1886" y="1604"/>
                    <a:pt x="1946" y="1611"/>
                  </a:cubicBezTo>
                  <a:cubicBezTo>
                    <a:pt x="2060" y="1625"/>
                    <a:pt x="2178" y="1638"/>
                    <a:pt x="2199" y="1710"/>
                  </a:cubicBezTo>
                  <a:cubicBezTo>
                    <a:pt x="2232" y="1818"/>
                    <a:pt x="2207" y="1965"/>
                    <a:pt x="2096" y="2036"/>
                  </a:cubicBezTo>
                  <a:cubicBezTo>
                    <a:pt x="2015" y="2087"/>
                    <a:pt x="1872" y="2149"/>
                    <a:pt x="1757" y="2149"/>
                  </a:cubicBezTo>
                  <a:close/>
                  <a:moveTo>
                    <a:pt x="518" y="13"/>
                  </a:moveTo>
                  <a:cubicBezTo>
                    <a:pt x="488" y="13"/>
                    <a:pt x="455" y="16"/>
                    <a:pt x="421" y="20"/>
                  </a:cubicBezTo>
                  <a:cubicBezTo>
                    <a:pt x="253" y="43"/>
                    <a:pt x="98" y="111"/>
                    <a:pt x="44" y="186"/>
                  </a:cubicBezTo>
                  <a:cubicBezTo>
                    <a:pt x="4" y="241"/>
                    <a:pt x="27" y="484"/>
                    <a:pt x="104" y="836"/>
                  </a:cubicBezTo>
                  <a:cubicBezTo>
                    <a:pt x="183" y="1196"/>
                    <a:pt x="307" y="1606"/>
                    <a:pt x="371" y="1643"/>
                  </a:cubicBezTo>
                  <a:cubicBezTo>
                    <a:pt x="383" y="1650"/>
                    <a:pt x="401" y="1663"/>
                    <a:pt x="424" y="1679"/>
                  </a:cubicBezTo>
                  <a:cubicBezTo>
                    <a:pt x="505" y="1738"/>
                    <a:pt x="655" y="1847"/>
                    <a:pt x="839" y="1886"/>
                  </a:cubicBezTo>
                  <a:cubicBezTo>
                    <a:pt x="929" y="1905"/>
                    <a:pt x="1021" y="1923"/>
                    <a:pt x="1102" y="1939"/>
                  </a:cubicBezTo>
                  <a:cubicBezTo>
                    <a:pt x="1229" y="1965"/>
                    <a:pt x="1329" y="1985"/>
                    <a:pt x="1351" y="1992"/>
                  </a:cubicBezTo>
                  <a:cubicBezTo>
                    <a:pt x="1446" y="2025"/>
                    <a:pt x="1545" y="2068"/>
                    <a:pt x="1663" y="2126"/>
                  </a:cubicBezTo>
                  <a:cubicBezTo>
                    <a:pt x="1780" y="2183"/>
                    <a:pt x="1989" y="2099"/>
                    <a:pt x="2094" y="2032"/>
                  </a:cubicBezTo>
                  <a:cubicBezTo>
                    <a:pt x="2203" y="1962"/>
                    <a:pt x="2227" y="1818"/>
                    <a:pt x="2195" y="1711"/>
                  </a:cubicBezTo>
                  <a:cubicBezTo>
                    <a:pt x="2174" y="1642"/>
                    <a:pt x="2058" y="1628"/>
                    <a:pt x="1946" y="1616"/>
                  </a:cubicBezTo>
                  <a:cubicBezTo>
                    <a:pt x="1885" y="1609"/>
                    <a:pt x="1828" y="1602"/>
                    <a:pt x="1787" y="1587"/>
                  </a:cubicBezTo>
                  <a:cubicBezTo>
                    <a:pt x="1702" y="1556"/>
                    <a:pt x="1588" y="1474"/>
                    <a:pt x="1506" y="1414"/>
                  </a:cubicBezTo>
                  <a:cubicBezTo>
                    <a:pt x="1493" y="1405"/>
                    <a:pt x="1480" y="1396"/>
                    <a:pt x="1469" y="1388"/>
                  </a:cubicBezTo>
                  <a:cubicBezTo>
                    <a:pt x="1385" y="1328"/>
                    <a:pt x="1418" y="1193"/>
                    <a:pt x="1446" y="1141"/>
                  </a:cubicBezTo>
                  <a:cubicBezTo>
                    <a:pt x="1462" y="1112"/>
                    <a:pt x="1513" y="1108"/>
                    <a:pt x="1572" y="1104"/>
                  </a:cubicBezTo>
                  <a:cubicBezTo>
                    <a:pt x="1622" y="1100"/>
                    <a:pt x="1679" y="1096"/>
                    <a:pt x="1716" y="1074"/>
                  </a:cubicBezTo>
                  <a:cubicBezTo>
                    <a:pt x="1794" y="1028"/>
                    <a:pt x="1810" y="851"/>
                    <a:pt x="1793" y="815"/>
                  </a:cubicBezTo>
                  <a:cubicBezTo>
                    <a:pt x="1777" y="781"/>
                    <a:pt x="1706" y="683"/>
                    <a:pt x="1584" y="679"/>
                  </a:cubicBezTo>
                  <a:cubicBezTo>
                    <a:pt x="1583" y="679"/>
                    <a:pt x="1582" y="679"/>
                    <a:pt x="1581" y="679"/>
                  </a:cubicBezTo>
                  <a:cubicBezTo>
                    <a:pt x="1516" y="679"/>
                    <a:pt x="1452" y="737"/>
                    <a:pt x="1400" y="784"/>
                  </a:cubicBezTo>
                  <a:cubicBezTo>
                    <a:pt x="1394" y="789"/>
                    <a:pt x="1394" y="789"/>
                    <a:pt x="1394" y="789"/>
                  </a:cubicBezTo>
                  <a:cubicBezTo>
                    <a:pt x="1371" y="810"/>
                    <a:pt x="1337" y="819"/>
                    <a:pt x="1296" y="815"/>
                  </a:cubicBezTo>
                  <a:cubicBezTo>
                    <a:pt x="1239" y="810"/>
                    <a:pt x="1183" y="780"/>
                    <a:pt x="1150" y="737"/>
                  </a:cubicBezTo>
                  <a:cubicBezTo>
                    <a:pt x="1050" y="606"/>
                    <a:pt x="978" y="493"/>
                    <a:pt x="934" y="401"/>
                  </a:cubicBezTo>
                  <a:cubicBezTo>
                    <a:pt x="916" y="362"/>
                    <a:pt x="817" y="161"/>
                    <a:pt x="686" y="55"/>
                  </a:cubicBezTo>
                  <a:cubicBezTo>
                    <a:pt x="652" y="27"/>
                    <a:pt x="593" y="13"/>
                    <a:pt x="518" y="1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396163" y="3679826"/>
              <a:ext cx="630238" cy="492124"/>
            </a:xfrm>
            <a:custGeom>
              <a:avLst/>
              <a:gdLst/>
              <a:ahLst/>
              <a:cxnLst/>
              <a:rect l="l" t="t" r="r" b="b"/>
              <a:pathLst>
                <a:path w="631" h="491" extrusionOk="0">
                  <a:moveTo>
                    <a:pt x="395" y="458"/>
                  </a:moveTo>
                  <a:cubicBezTo>
                    <a:pt x="376" y="458"/>
                    <a:pt x="357" y="453"/>
                    <a:pt x="339" y="443"/>
                  </a:cubicBezTo>
                  <a:cubicBezTo>
                    <a:pt x="256" y="396"/>
                    <a:pt x="73" y="283"/>
                    <a:pt x="35" y="233"/>
                  </a:cubicBezTo>
                  <a:cubicBezTo>
                    <a:pt x="9" y="198"/>
                    <a:pt x="0" y="103"/>
                    <a:pt x="28" y="45"/>
                  </a:cubicBezTo>
                  <a:cubicBezTo>
                    <a:pt x="40" y="18"/>
                    <a:pt x="60" y="3"/>
                    <a:pt x="83" y="2"/>
                  </a:cubicBezTo>
                  <a:cubicBezTo>
                    <a:pt x="136" y="0"/>
                    <a:pt x="198" y="40"/>
                    <a:pt x="252" y="75"/>
                  </a:cubicBezTo>
                  <a:cubicBezTo>
                    <a:pt x="282" y="94"/>
                    <a:pt x="311" y="113"/>
                    <a:pt x="334" y="121"/>
                  </a:cubicBezTo>
                  <a:cubicBezTo>
                    <a:pt x="400" y="146"/>
                    <a:pt x="506" y="152"/>
                    <a:pt x="570" y="155"/>
                  </a:cubicBezTo>
                  <a:cubicBezTo>
                    <a:pt x="580" y="156"/>
                    <a:pt x="580" y="156"/>
                    <a:pt x="580" y="156"/>
                  </a:cubicBezTo>
                  <a:cubicBezTo>
                    <a:pt x="596" y="157"/>
                    <a:pt x="607" y="166"/>
                    <a:pt x="614" y="182"/>
                  </a:cubicBezTo>
                  <a:cubicBezTo>
                    <a:pt x="631" y="224"/>
                    <a:pt x="615" y="307"/>
                    <a:pt x="582" y="345"/>
                  </a:cubicBezTo>
                  <a:cubicBezTo>
                    <a:pt x="549" y="383"/>
                    <a:pt x="473" y="458"/>
                    <a:pt x="395" y="458"/>
                  </a:cubicBezTo>
                  <a:close/>
                  <a:moveTo>
                    <a:pt x="87" y="6"/>
                  </a:moveTo>
                  <a:cubicBezTo>
                    <a:pt x="86" y="6"/>
                    <a:pt x="85" y="6"/>
                    <a:pt x="83" y="7"/>
                  </a:cubicBezTo>
                  <a:cubicBezTo>
                    <a:pt x="61" y="7"/>
                    <a:pt x="43" y="21"/>
                    <a:pt x="31" y="47"/>
                  </a:cubicBezTo>
                  <a:cubicBezTo>
                    <a:pt x="5" y="102"/>
                    <a:pt x="14" y="197"/>
                    <a:pt x="39" y="230"/>
                  </a:cubicBezTo>
                  <a:cubicBezTo>
                    <a:pt x="76" y="280"/>
                    <a:pt x="259" y="392"/>
                    <a:pt x="341" y="439"/>
                  </a:cubicBezTo>
                  <a:cubicBezTo>
                    <a:pt x="433" y="491"/>
                    <a:pt x="538" y="388"/>
                    <a:pt x="579" y="342"/>
                  </a:cubicBezTo>
                  <a:cubicBezTo>
                    <a:pt x="611" y="305"/>
                    <a:pt x="627" y="224"/>
                    <a:pt x="610" y="184"/>
                  </a:cubicBezTo>
                  <a:cubicBezTo>
                    <a:pt x="604" y="169"/>
                    <a:pt x="594" y="161"/>
                    <a:pt x="580" y="160"/>
                  </a:cubicBezTo>
                  <a:cubicBezTo>
                    <a:pt x="570" y="160"/>
                    <a:pt x="570" y="160"/>
                    <a:pt x="570" y="160"/>
                  </a:cubicBezTo>
                  <a:cubicBezTo>
                    <a:pt x="506" y="156"/>
                    <a:pt x="399" y="150"/>
                    <a:pt x="333" y="125"/>
                  </a:cubicBezTo>
                  <a:cubicBezTo>
                    <a:pt x="309" y="116"/>
                    <a:pt x="280" y="98"/>
                    <a:pt x="250" y="78"/>
                  </a:cubicBezTo>
                  <a:cubicBezTo>
                    <a:pt x="198" y="45"/>
                    <a:pt x="138" y="6"/>
                    <a:pt x="87" y="6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188075" y="2254251"/>
              <a:ext cx="1154113" cy="1617665"/>
            </a:xfrm>
            <a:custGeom>
              <a:avLst/>
              <a:gdLst/>
              <a:ahLst/>
              <a:cxnLst/>
              <a:rect l="l" t="t" r="r" b="b"/>
              <a:pathLst>
                <a:path w="1154" h="1615" extrusionOk="0">
                  <a:moveTo>
                    <a:pt x="838" y="1607"/>
                  </a:moveTo>
                  <a:cubicBezTo>
                    <a:pt x="799" y="1607"/>
                    <a:pt x="760" y="1598"/>
                    <a:pt x="722" y="1581"/>
                  </a:cubicBezTo>
                  <a:cubicBezTo>
                    <a:pt x="555" y="1501"/>
                    <a:pt x="192" y="1237"/>
                    <a:pt x="153" y="1155"/>
                  </a:cubicBezTo>
                  <a:cubicBezTo>
                    <a:pt x="116" y="1079"/>
                    <a:pt x="56" y="680"/>
                    <a:pt x="31" y="509"/>
                  </a:cubicBezTo>
                  <a:cubicBezTo>
                    <a:pt x="28" y="489"/>
                    <a:pt x="25" y="473"/>
                    <a:pt x="23" y="461"/>
                  </a:cubicBezTo>
                  <a:cubicBezTo>
                    <a:pt x="0" y="309"/>
                    <a:pt x="9" y="72"/>
                    <a:pt x="128" y="41"/>
                  </a:cubicBezTo>
                  <a:cubicBezTo>
                    <a:pt x="287" y="0"/>
                    <a:pt x="477" y="16"/>
                    <a:pt x="544" y="146"/>
                  </a:cubicBezTo>
                  <a:cubicBezTo>
                    <a:pt x="591" y="237"/>
                    <a:pt x="667" y="366"/>
                    <a:pt x="712" y="444"/>
                  </a:cubicBezTo>
                  <a:cubicBezTo>
                    <a:pt x="728" y="470"/>
                    <a:pt x="740" y="491"/>
                    <a:pt x="747" y="504"/>
                  </a:cubicBezTo>
                  <a:cubicBezTo>
                    <a:pt x="795" y="589"/>
                    <a:pt x="937" y="715"/>
                    <a:pt x="1020" y="757"/>
                  </a:cubicBezTo>
                  <a:cubicBezTo>
                    <a:pt x="1104" y="802"/>
                    <a:pt x="1154" y="983"/>
                    <a:pt x="1128" y="1081"/>
                  </a:cubicBezTo>
                  <a:cubicBezTo>
                    <a:pt x="1103" y="1172"/>
                    <a:pt x="1058" y="1341"/>
                    <a:pt x="1054" y="1446"/>
                  </a:cubicBezTo>
                  <a:cubicBezTo>
                    <a:pt x="1052" y="1492"/>
                    <a:pt x="1019" y="1540"/>
                    <a:pt x="967" y="1572"/>
                  </a:cubicBezTo>
                  <a:cubicBezTo>
                    <a:pt x="928" y="1595"/>
                    <a:pt x="883" y="1607"/>
                    <a:pt x="838" y="1607"/>
                  </a:cubicBezTo>
                  <a:close/>
                  <a:moveTo>
                    <a:pt x="129" y="43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3" y="76"/>
                    <a:pt x="5" y="310"/>
                    <a:pt x="28" y="460"/>
                  </a:cubicBezTo>
                  <a:cubicBezTo>
                    <a:pt x="29" y="472"/>
                    <a:pt x="32" y="489"/>
                    <a:pt x="35" y="509"/>
                  </a:cubicBezTo>
                  <a:cubicBezTo>
                    <a:pt x="61" y="679"/>
                    <a:pt x="121" y="1078"/>
                    <a:pt x="157" y="1153"/>
                  </a:cubicBezTo>
                  <a:cubicBezTo>
                    <a:pt x="196" y="1235"/>
                    <a:pt x="557" y="1497"/>
                    <a:pt x="724" y="1577"/>
                  </a:cubicBezTo>
                  <a:cubicBezTo>
                    <a:pt x="803" y="1615"/>
                    <a:pt x="893" y="1611"/>
                    <a:pt x="965" y="1568"/>
                  </a:cubicBezTo>
                  <a:cubicBezTo>
                    <a:pt x="1016" y="1537"/>
                    <a:pt x="1048" y="1491"/>
                    <a:pt x="1050" y="1446"/>
                  </a:cubicBezTo>
                  <a:cubicBezTo>
                    <a:pt x="1053" y="1340"/>
                    <a:pt x="1099" y="1171"/>
                    <a:pt x="1124" y="1080"/>
                  </a:cubicBezTo>
                  <a:cubicBezTo>
                    <a:pt x="1150" y="983"/>
                    <a:pt x="1101" y="805"/>
                    <a:pt x="1018" y="761"/>
                  </a:cubicBezTo>
                  <a:cubicBezTo>
                    <a:pt x="935" y="718"/>
                    <a:pt x="792" y="592"/>
                    <a:pt x="744" y="506"/>
                  </a:cubicBezTo>
                  <a:cubicBezTo>
                    <a:pt x="737" y="493"/>
                    <a:pt x="724" y="472"/>
                    <a:pt x="709" y="446"/>
                  </a:cubicBezTo>
                  <a:cubicBezTo>
                    <a:pt x="663" y="368"/>
                    <a:pt x="587" y="239"/>
                    <a:pt x="541" y="147"/>
                  </a:cubicBezTo>
                  <a:cubicBezTo>
                    <a:pt x="475" y="20"/>
                    <a:pt x="287" y="4"/>
                    <a:pt x="129" y="45"/>
                  </a:cubicBezTo>
                  <a:lnTo>
                    <a:pt x="129" y="43"/>
                  </a:ln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350000" y="2447926"/>
              <a:ext cx="760414" cy="1200151"/>
            </a:xfrm>
            <a:custGeom>
              <a:avLst/>
              <a:gdLst/>
              <a:ahLst/>
              <a:cxnLst/>
              <a:rect l="l" t="t" r="r" b="b"/>
              <a:pathLst>
                <a:path w="759" h="1199" extrusionOk="0">
                  <a:moveTo>
                    <a:pt x="589" y="1199"/>
                  </a:moveTo>
                  <a:cubicBezTo>
                    <a:pt x="522" y="1199"/>
                    <a:pt x="413" y="1109"/>
                    <a:pt x="324" y="1035"/>
                  </a:cubicBezTo>
                  <a:cubicBezTo>
                    <a:pt x="275" y="995"/>
                    <a:pt x="233" y="960"/>
                    <a:pt x="205" y="945"/>
                  </a:cubicBezTo>
                  <a:cubicBezTo>
                    <a:pt x="117" y="897"/>
                    <a:pt x="38" y="709"/>
                    <a:pt x="30" y="585"/>
                  </a:cubicBezTo>
                  <a:cubicBezTo>
                    <a:pt x="29" y="568"/>
                    <a:pt x="29" y="568"/>
                    <a:pt x="29" y="568"/>
                  </a:cubicBezTo>
                  <a:cubicBezTo>
                    <a:pt x="20" y="424"/>
                    <a:pt x="0" y="87"/>
                    <a:pt x="57" y="33"/>
                  </a:cubicBezTo>
                  <a:cubicBezTo>
                    <a:pt x="81" y="11"/>
                    <a:pt x="120" y="0"/>
                    <a:pt x="164" y="5"/>
                  </a:cubicBezTo>
                  <a:cubicBezTo>
                    <a:pt x="228" y="12"/>
                    <a:pt x="290" y="48"/>
                    <a:pt x="326" y="100"/>
                  </a:cubicBezTo>
                  <a:cubicBezTo>
                    <a:pt x="353" y="140"/>
                    <a:pt x="375" y="197"/>
                    <a:pt x="397" y="257"/>
                  </a:cubicBezTo>
                  <a:cubicBezTo>
                    <a:pt x="428" y="339"/>
                    <a:pt x="460" y="425"/>
                    <a:pt x="510" y="461"/>
                  </a:cubicBezTo>
                  <a:cubicBezTo>
                    <a:pt x="523" y="471"/>
                    <a:pt x="538" y="481"/>
                    <a:pt x="554" y="492"/>
                  </a:cubicBezTo>
                  <a:cubicBezTo>
                    <a:pt x="640" y="550"/>
                    <a:pt x="759" y="630"/>
                    <a:pt x="743" y="762"/>
                  </a:cubicBezTo>
                  <a:cubicBezTo>
                    <a:pt x="742" y="772"/>
                    <a:pt x="741" y="783"/>
                    <a:pt x="739" y="794"/>
                  </a:cubicBezTo>
                  <a:cubicBezTo>
                    <a:pt x="721" y="950"/>
                    <a:pt x="696" y="1164"/>
                    <a:pt x="609" y="1196"/>
                  </a:cubicBezTo>
                  <a:cubicBezTo>
                    <a:pt x="603" y="1198"/>
                    <a:pt x="596" y="1199"/>
                    <a:pt x="589" y="1199"/>
                  </a:cubicBezTo>
                  <a:close/>
                  <a:moveTo>
                    <a:pt x="143" y="8"/>
                  </a:moveTo>
                  <a:cubicBezTo>
                    <a:pt x="109" y="8"/>
                    <a:pt x="79" y="18"/>
                    <a:pt x="60" y="36"/>
                  </a:cubicBezTo>
                  <a:cubicBezTo>
                    <a:pt x="4" y="89"/>
                    <a:pt x="25" y="436"/>
                    <a:pt x="33" y="567"/>
                  </a:cubicBezTo>
                  <a:cubicBezTo>
                    <a:pt x="34" y="585"/>
                    <a:pt x="34" y="585"/>
                    <a:pt x="34" y="585"/>
                  </a:cubicBezTo>
                  <a:cubicBezTo>
                    <a:pt x="42" y="708"/>
                    <a:pt x="120" y="894"/>
                    <a:pt x="207" y="941"/>
                  </a:cubicBezTo>
                  <a:cubicBezTo>
                    <a:pt x="236" y="957"/>
                    <a:pt x="278" y="992"/>
                    <a:pt x="327" y="1032"/>
                  </a:cubicBezTo>
                  <a:cubicBezTo>
                    <a:pt x="415" y="1105"/>
                    <a:pt x="523" y="1195"/>
                    <a:pt x="589" y="1195"/>
                  </a:cubicBezTo>
                  <a:cubicBezTo>
                    <a:pt x="595" y="1195"/>
                    <a:pt x="602" y="1194"/>
                    <a:pt x="608" y="1192"/>
                  </a:cubicBezTo>
                  <a:cubicBezTo>
                    <a:pt x="693" y="1161"/>
                    <a:pt x="717" y="949"/>
                    <a:pt x="735" y="793"/>
                  </a:cubicBezTo>
                  <a:cubicBezTo>
                    <a:pt x="737" y="782"/>
                    <a:pt x="738" y="772"/>
                    <a:pt x="739" y="762"/>
                  </a:cubicBezTo>
                  <a:cubicBezTo>
                    <a:pt x="755" y="632"/>
                    <a:pt x="637" y="553"/>
                    <a:pt x="552" y="495"/>
                  </a:cubicBezTo>
                  <a:cubicBezTo>
                    <a:pt x="536" y="485"/>
                    <a:pt x="520" y="474"/>
                    <a:pt x="507" y="465"/>
                  </a:cubicBezTo>
                  <a:cubicBezTo>
                    <a:pt x="457" y="427"/>
                    <a:pt x="425" y="341"/>
                    <a:pt x="393" y="258"/>
                  </a:cubicBezTo>
                  <a:cubicBezTo>
                    <a:pt x="371" y="198"/>
                    <a:pt x="350" y="142"/>
                    <a:pt x="322" y="102"/>
                  </a:cubicBezTo>
                  <a:cubicBezTo>
                    <a:pt x="287" y="52"/>
                    <a:pt x="226" y="16"/>
                    <a:pt x="163" y="9"/>
                  </a:cubicBezTo>
                  <a:cubicBezTo>
                    <a:pt x="157" y="8"/>
                    <a:pt x="150" y="8"/>
                    <a:pt x="143" y="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461125" y="2625726"/>
              <a:ext cx="290513" cy="466725"/>
            </a:xfrm>
            <a:custGeom>
              <a:avLst/>
              <a:gdLst/>
              <a:ahLst/>
              <a:cxnLst/>
              <a:rect l="l" t="t" r="r" b="b"/>
              <a:pathLst>
                <a:path w="291" h="465" extrusionOk="0">
                  <a:moveTo>
                    <a:pt x="128" y="464"/>
                  </a:moveTo>
                  <a:cubicBezTo>
                    <a:pt x="99" y="464"/>
                    <a:pt x="73" y="455"/>
                    <a:pt x="52" y="437"/>
                  </a:cubicBezTo>
                  <a:cubicBezTo>
                    <a:pt x="18" y="408"/>
                    <a:pt x="0" y="358"/>
                    <a:pt x="1" y="302"/>
                  </a:cubicBezTo>
                  <a:cubicBezTo>
                    <a:pt x="2" y="273"/>
                    <a:pt x="13" y="22"/>
                    <a:pt x="67" y="10"/>
                  </a:cubicBezTo>
                  <a:cubicBezTo>
                    <a:pt x="110" y="0"/>
                    <a:pt x="192" y="41"/>
                    <a:pt x="216" y="125"/>
                  </a:cubicBezTo>
                  <a:cubicBezTo>
                    <a:pt x="225" y="155"/>
                    <a:pt x="230" y="184"/>
                    <a:pt x="235" y="212"/>
                  </a:cubicBezTo>
                  <a:cubicBezTo>
                    <a:pt x="244" y="260"/>
                    <a:pt x="253" y="306"/>
                    <a:pt x="276" y="343"/>
                  </a:cubicBezTo>
                  <a:cubicBezTo>
                    <a:pt x="288" y="363"/>
                    <a:pt x="291" y="381"/>
                    <a:pt x="284" y="397"/>
                  </a:cubicBezTo>
                  <a:cubicBezTo>
                    <a:pt x="272" y="425"/>
                    <a:pt x="229" y="447"/>
                    <a:pt x="158" y="461"/>
                  </a:cubicBezTo>
                  <a:cubicBezTo>
                    <a:pt x="148" y="463"/>
                    <a:pt x="138" y="464"/>
                    <a:pt x="128" y="464"/>
                  </a:cubicBezTo>
                  <a:close/>
                  <a:moveTo>
                    <a:pt x="81" y="12"/>
                  </a:moveTo>
                  <a:cubicBezTo>
                    <a:pt x="76" y="12"/>
                    <a:pt x="72" y="13"/>
                    <a:pt x="67" y="14"/>
                  </a:cubicBezTo>
                  <a:cubicBezTo>
                    <a:pt x="26" y="23"/>
                    <a:pt x="9" y="206"/>
                    <a:pt x="6" y="302"/>
                  </a:cubicBezTo>
                  <a:cubicBezTo>
                    <a:pt x="4" y="356"/>
                    <a:pt x="22" y="406"/>
                    <a:pt x="55" y="433"/>
                  </a:cubicBezTo>
                  <a:cubicBezTo>
                    <a:pt x="82" y="457"/>
                    <a:pt x="117" y="465"/>
                    <a:pt x="157" y="457"/>
                  </a:cubicBezTo>
                  <a:cubicBezTo>
                    <a:pt x="227" y="443"/>
                    <a:pt x="269" y="422"/>
                    <a:pt x="280" y="396"/>
                  </a:cubicBezTo>
                  <a:cubicBezTo>
                    <a:pt x="287" y="381"/>
                    <a:pt x="284" y="364"/>
                    <a:pt x="272" y="346"/>
                  </a:cubicBezTo>
                  <a:cubicBezTo>
                    <a:pt x="249" y="308"/>
                    <a:pt x="240" y="261"/>
                    <a:pt x="231" y="212"/>
                  </a:cubicBezTo>
                  <a:cubicBezTo>
                    <a:pt x="226" y="185"/>
                    <a:pt x="221" y="156"/>
                    <a:pt x="212" y="126"/>
                  </a:cubicBezTo>
                  <a:cubicBezTo>
                    <a:pt x="191" y="52"/>
                    <a:pt x="124" y="12"/>
                    <a:pt x="8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12063" y="3835401"/>
              <a:ext cx="300038" cy="193675"/>
            </a:xfrm>
            <a:custGeom>
              <a:avLst/>
              <a:gdLst/>
              <a:ahLst/>
              <a:cxnLst/>
              <a:rect l="l" t="t" r="r" b="b"/>
              <a:pathLst>
                <a:path w="299" h="192" extrusionOk="0">
                  <a:moveTo>
                    <a:pt x="202" y="185"/>
                  </a:moveTo>
                  <a:cubicBezTo>
                    <a:pt x="178" y="185"/>
                    <a:pt x="156" y="174"/>
                    <a:pt x="135" y="164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03" y="147"/>
                    <a:pt x="42" y="117"/>
                    <a:pt x="21" y="96"/>
                  </a:cubicBezTo>
                  <a:cubicBezTo>
                    <a:pt x="1" y="76"/>
                    <a:pt x="0" y="52"/>
                    <a:pt x="18" y="24"/>
                  </a:cubicBezTo>
                  <a:cubicBezTo>
                    <a:pt x="35" y="0"/>
                    <a:pt x="80" y="24"/>
                    <a:pt x="120" y="46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8" y="50"/>
                    <a:pt x="133" y="52"/>
                    <a:pt x="137" y="54"/>
                  </a:cubicBezTo>
                  <a:cubicBezTo>
                    <a:pt x="169" y="72"/>
                    <a:pt x="192" y="84"/>
                    <a:pt x="213" y="84"/>
                  </a:cubicBezTo>
                  <a:cubicBezTo>
                    <a:pt x="217" y="84"/>
                    <a:pt x="222" y="84"/>
                    <a:pt x="227" y="84"/>
                  </a:cubicBezTo>
                  <a:cubicBezTo>
                    <a:pt x="249" y="82"/>
                    <a:pt x="273" y="81"/>
                    <a:pt x="291" y="101"/>
                  </a:cubicBezTo>
                  <a:cubicBezTo>
                    <a:pt x="297" y="107"/>
                    <a:pt x="299" y="115"/>
                    <a:pt x="298" y="122"/>
                  </a:cubicBezTo>
                  <a:cubicBezTo>
                    <a:pt x="295" y="139"/>
                    <a:pt x="275" y="156"/>
                    <a:pt x="240" y="175"/>
                  </a:cubicBezTo>
                  <a:cubicBezTo>
                    <a:pt x="227" y="182"/>
                    <a:pt x="214" y="185"/>
                    <a:pt x="202" y="185"/>
                  </a:cubicBezTo>
                  <a:close/>
                  <a:moveTo>
                    <a:pt x="40" y="18"/>
                  </a:moveTo>
                  <a:cubicBezTo>
                    <a:pt x="32" y="18"/>
                    <a:pt x="26" y="21"/>
                    <a:pt x="22" y="27"/>
                  </a:cubicBezTo>
                  <a:cubicBezTo>
                    <a:pt x="4" y="52"/>
                    <a:pt x="5" y="74"/>
                    <a:pt x="24" y="93"/>
                  </a:cubicBezTo>
                  <a:cubicBezTo>
                    <a:pt x="45" y="114"/>
                    <a:pt x="105" y="144"/>
                    <a:pt x="134" y="158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68" y="175"/>
                    <a:pt x="201" y="192"/>
                    <a:pt x="238" y="172"/>
                  </a:cubicBezTo>
                  <a:cubicBezTo>
                    <a:pt x="272" y="154"/>
                    <a:pt x="291" y="136"/>
                    <a:pt x="293" y="122"/>
                  </a:cubicBezTo>
                  <a:cubicBezTo>
                    <a:pt x="295" y="115"/>
                    <a:pt x="293" y="109"/>
                    <a:pt x="288" y="104"/>
                  </a:cubicBezTo>
                  <a:cubicBezTo>
                    <a:pt x="271" y="85"/>
                    <a:pt x="248" y="87"/>
                    <a:pt x="227" y="88"/>
                  </a:cubicBezTo>
                  <a:cubicBezTo>
                    <a:pt x="222" y="88"/>
                    <a:pt x="217" y="88"/>
                    <a:pt x="213" y="88"/>
                  </a:cubicBezTo>
                  <a:cubicBezTo>
                    <a:pt x="191" y="88"/>
                    <a:pt x="167" y="76"/>
                    <a:pt x="135" y="58"/>
                  </a:cubicBezTo>
                  <a:cubicBezTo>
                    <a:pt x="131" y="56"/>
                    <a:pt x="126" y="54"/>
                    <a:pt x="122" y="51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92" y="35"/>
                    <a:pt x="60" y="18"/>
                    <a:pt x="40" y="1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10300" y="783750"/>
            <a:ext cx="5303700" cy="16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910300" y="2383974"/>
            <a:ext cx="53037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 rot="-3015231">
            <a:off x="6712116" y="-1100429"/>
            <a:ext cx="4029586" cy="3821119"/>
            <a:chOff x="6461966" y="2307173"/>
            <a:chExt cx="4411002" cy="4182802"/>
          </a:xfrm>
        </p:grpSpPr>
        <p:sp>
          <p:nvSpPr>
            <p:cNvPr id="21" name="Google Shape;21;p2"/>
            <p:cNvSpPr/>
            <p:nvPr/>
          </p:nvSpPr>
          <p:spPr>
            <a:xfrm>
              <a:off x="6461966" y="2307173"/>
              <a:ext cx="4411002" cy="4182802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17812" y="2513113"/>
              <a:ext cx="4026950" cy="3628985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19866" y="2766363"/>
              <a:ext cx="918379" cy="904464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6751" y="3320172"/>
              <a:ext cx="2504669" cy="2526931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03542" y="2930557"/>
              <a:ext cx="481454" cy="43136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48817" y="3601253"/>
              <a:ext cx="1655866" cy="1438795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295941" y="5126318"/>
              <a:ext cx="704091" cy="528763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77020" y="4063225"/>
              <a:ext cx="1127100" cy="704090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" name="Google Shape;2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0986">
            <a:off x="-605502" y="3800074"/>
            <a:ext cx="2182075" cy="20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854000">
            <a:off x="8396055" y="132723"/>
            <a:ext cx="1133136" cy="13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591" y="4067550"/>
            <a:ext cx="1326751" cy="124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2"/>
          <p:cNvGrpSpPr/>
          <p:nvPr/>
        </p:nvGrpSpPr>
        <p:grpSpPr>
          <a:xfrm>
            <a:off x="4323900" y="2323828"/>
            <a:ext cx="9449768" cy="4560356"/>
            <a:chOff x="0" y="2771776"/>
            <a:chExt cx="5156200" cy="3062286"/>
          </a:xfrm>
        </p:grpSpPr>
        <p:sp>
          <p:nvSpPr>
            <p:cNvPr id="33" name="Google Shape;33;p2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170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6" name="Google Shape;486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8742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7" name="Google Shape;487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5170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8" name="Google Shape;488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28742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9" name="Google Shape;489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5170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0" name="Google Shape;490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28742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1" name="Google Shape;491;p13"/>
          <p:cNvSpPr txBox="1">
            <a:spLocks noGrp="1"/>
          </p:cNvSpPr>
          <p:nvPr>
            <p:ph type="subTitle" idx="1"/>
          </p:nvPr>
        </p:nvSpPr>
        <p:spPr>
          <a:xfrm>
            <a:off x="720000" y="18724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2" name="Google Shape;492;p13"/>
          <p:cNvSpPr txBox="1">
            <a:spLocks noGrp="1"/>
          </p:cNvSpPr>
          <p:nvPr>
            <p:ph type="subTitle" idx="8"/>
          </p:nvPr>
        </p:nvSpPr>
        <p:spPr>
          <a:xfrm>
            <a:off x="3419275" y="18724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subTitle" idx="9"/>
          </p:nvPr>
        </p:nvSpPr>
        <p:spPr>
          <a:xfrm>
            <a:off x="6118550" y="18724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13"/>
          </p:nvPr>
        </p:nvSpPr>
        <p:spPr>
          <a:xfrm>
            <a:off x="720000" y="32297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5" name="Google Shape;495;p13"/>
          <p:cNvSpPr txBox="1">
            <a:spLocks noGrp="1"/>
          </p:cNvSpPr>
          <p:nvPr>
            <p:ph type="subTitle" idx="14"/>
          </p:nvPr>
        </p:nvSpPr>
        <p:spPr>
          <a:xfrm>
            <a:off x="3419275" y="32297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5"/>
          </p:nvPr>
        </p:nvSpPr>
        <p:spPr>
          <a:xfrm>
            <a:off x="6118550" y="32297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grpSp>
        <p:nvGrpSpPr>
          <p:cNvPr id="497" name="Google Shape;497;p13"/>
          <p:cNvGrpSpPr/>
          <p:nvPr/>
        </p:nvGrpSpPr>
        <p:grpSpPr>
          <a:xfrm>
            <a:off x="-467349" y="-1105490"/>
            <a:ext cx="11034776" cy="7940878"/>
            <a:chOff x="-467349" y="-1105490"/>
            <a:chExt cx="11034776" cy="7940878"/>
          </a:xfrm>
        </p:grpSpPr>
        <p:grpSp>
          <p:nvGrpSpPr>
            <p:cNvPr id="498" name="Google Shape;498;p13"/>
            <p:cNvGrpSpPr/>
            <p:nvPr/>
          </p:nvGrpSpPr>
          <p:grpSpPr>
            <a:xfrm>
              <a:off x="7219938" y="-1105490"/>
              <a:ext cx="3347489" cy="2854765"/>
              <a:chOff x="6937375" y="1462088"/>
              <a:chExt cx="2459038" cy="2097088"/>
            </a:xfrm>
          </p:grpSpPr>
          <p:sp>
            <p:nvSpPr>
              <p:cNvPr id="499" name="Google Shape;499;p1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8" name="Google Shape;508;p13"/>
            <p:cNvGrpSpPr/>
            <p:nvPr/>
          </p:nvGrpSpPr>
          <p:grpSpPr>
            <a:xfrm>
              <a:off x="-467349" y="3980623"/>
              <a:ext cx="3347489" cy="2854765"/>
              <a:chOff x="6937375" y="1462088"/>
              <a:chExt cx="2459038" cy="2097088"/>
            </a:xfrm>
          </p:grpSpPr>
          <p:sp>
            <p:nvSpPr>
              <p:cNvPr id="509" name="Google Shape;509;p1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8" name="Google Shape;518;p13"/>
          <p:cNvGrpSpPr/>
          <p:nvPr/>
        </p:nvGrpSpPr>
        <p:grpSpPr>
          <a:xfrm>
            <a:off x="-49250" y="4319475"/>
            <a:ext cx="2579200" cy="1012851"/>
            <a:chOff x="-49250" y="4319475"/>
            <a:chExt cx="2579200" cy="1012851"/>
          </a:xfrm>
        </p:grpSpPr>
        <p:pic>
          <p:nvPicPr>
            <p:cNvPr id="519" name="Google Shape;519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4091104">
              <a:off x="1951240" y="4698435"/>
              <a:ext cx="402770" cy="651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9250" y="4319475"/>
              <a:ext cx="911450" cy="955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14"/>
          <p:cNvSpPr txBox="1">
            <a:spLocks noGrp="1"/>
          </p:cNvSpPr>
          <p:nvPr>
            <p:ph type="subTitle" idx="1"/>
          </p:nvPr>
        </p:nvSpPr>
        <p:spPr>
          <a:xfrm>
            <a:off x="813154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14"/>
          <p:cNvSpPr txBox="1">
            <a:spLocks noGrp="1"/>
          </p:cNvSpPr>
          <p:nvPr>
            <p:ph type="subTitle" idx="2"/>
          </p:nvPr>
        </p:nvSpPr>
        <p:spPr>
          <a:xfrm>
            <a:off x="3395247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14"/>
          <p:cNvSpPr txBox="1">
            <a:spLocks noGrp="1"/>
          </p:cNvSpPr>
          <p:nvPr>
            <p:ph type="subTitle" idx="3"/>
          </p:nvPr>
        </p:nvSpPr>
        <p:spPr>
          <a:xfrm>
            <a:off x="5977346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14"/>
          <p:cNvSpPr txBox="1">
            <a:spLocks noGrp="1"/>
          </p:cNvSpPr>
          <p:nvPr>
            <p:ph type="subTitle" idx="4"/>
          </p:nvPr>
        </p:nvSpPr>
        <p:spPr>
          <a:xfrm>
            <a:off x="813154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527" name="Google Shape;527;p14"/>
          <p:cNvSpPr txBox="1">
            <a:spLocks noGrp="1"/>
          </p:cNvSpPr>
          <p:nvPr>
            <p:ph type="subTitle" idx="5"/>
          </p:nvPr>
        </p:nvSpPr>
        <p:spPr>
          <a:xfrm>
            <a:off x="3395247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528" name="Google Shape;528;p14"/>
          <p:cNvSpPr txBox="1">
            <a:spLocks noGrp="1"/>
          </p:cNvSpPr>
          <p:nvPr>
            <p:ph type="subTitle" idx="6"/>
          </p:nvPr>
        </p:nvSpPr>
        <p:spPr>
          <a:xfrm>
            <a:off x="5977346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grpSp>
        <p:nvGrpSpPr>
          <p:cNvPr id="529" name="Google Shape;529;p14"/>
          <p:cNvGrpSpPr/>
          <p:nvPr/>
        </p:nvGrpSpPr>
        <p:grpSpPr>
          <a:xfrm>
            <a:off x="-1857520" y="-872614"/>
            <a:ext cx="12024625" cy="7642526"/>
            <a:chOff x="-1857520" y="-872614"/>
            <a:chExt cx="12024625" cy="7642526"/>
          </a:xfrm>
        </p:grpSpPr>
        <p:grpSp>
          <p:nvGrpSpPr>
            <p:cNvPr id="530" name="Google Shape;530;p14"/>
            <p:cNvGrpSpPr/>
            <p:nvPr/>
          </p:nvGrpSpPr>
          <p:grpSpPr>
            <a:xfrm>
              <a:off x="6452693" y="2612509"/>
              <a:ext cx="3714412" cy="4136626"/>
              <a:chOff x="6452693" y="2612509"/>
              <a:chExt cx="3714412" cy="4136626"/>
            </a:xfrm>
          </p:grpSpPr>
          <p:sp>
            <p:nvSpPr>
              <p:cNvPr id="531" name="Google Shape;531;p14"/>
              <p:cNvSpPr/>
              <p:nvPr/>
            </p:nvSpPr>
            <p:spPr>
              <a:xfrm rot="-3153882">
                <a:off x="8323793" y="2921831"/>
                <a:ext cx="1427693" cy="1313327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4"/>
              <p:cNvSpPr/>
              <p:nvPr/>
            </p:nvSpPr>
            <p:spPr>
              <a:xfrm rot="-3153878">
                <a:off x="8543966" y="3095589"/>
                <a:ext cx="893976" cy="84632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14"/>
              <p:cNvSpPr/>
              <p:nvPr/>
            </p:nvSpPr>
            <p:spPr>
              <a:xfrm rot="-3153878">
                <a:off x="8819601" y="3475568"/>
                <a:ext cx="320230" cy="31641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14"/>
              <p:cNvSpPr/>
              <p:nvPr/>
            </p:nvSpPr>
            <p:spPr>
              <a:xfrm rot="-3153878">
                <a:off x="6968935" y="3574233"/>
                <a:ext cx="2681928" cy="2624752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4"/>
              <p:cNvSpPr/>
              <p:nvPr/>
            </p:nvSpPr>
            <p:spPr>
              <a:xfrm rot="-3153880">
                <a:off x="8321314" y="4203185"/>
                <a:ext cx="276390" cy="25161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8" extrusionOk="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14"/>
              <p:cNvSpPr/>
              <p:nvPr/>
            </p:nvSpPr>
            <p:spPr>
              <a:xfrm rot="-3153881">
                <a:off x="9059897" y="4564360"/>
                <a:ext cx="756735" cy="59090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14"/>
              <p:cNvSpPr/>
              <p:nvPr/>
            </p:nvSpPr>
            <p:spPr>
              <a:xfrm rot="-3153883">
                <a:off x="7232204" y="4160970"/>
                <a:ext cx="1385758" cy="1942353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4"/>
              <p:cNvSpPr/>
              <p:nvPr/>
            </p:nvSpPr>
            <p:spPr>
              <a:xfrm rot="-3153878">
                <a:off x="7428695" y="4433917"/>
                <a:ext cx="913039" cy="1441039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14"/>
              <p:cNvSpPr/>
              <p:nvPr/>
            </p:nvSpPr>
            <p:spPr>
              <a:xfrm rot="-3153879">
                <a:off x="7440314" y="4854408"/>
                <a:ext cx="348823" cy="5604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14"/>
              <p:cNvSpPr/>
              <p:nvPr/>
            </p:nvSpPr>
            <p:spPr>
              <a:xfrm rot="-3153880">
                <a:off x="8207583" y="5119597"/>
                <a:ext cx="251609" cy="29735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47" extrusionOk="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4"/>
              <p:cNvSpPr/>
              <p:nvPr/>
            </p:nvSpPr>
            <p:spPr>
              <a:xfrm rot="-3153878">
                <a:off x="9301266" y="4699738"/>
                <a:ext cx="360260" cy="232548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4"/>
            <p:cNvGrpSpPr/>
            <p:nvPr/>
          </p:nvGrpSpPr>
          <p:grpSpPr>
            <a:xfrm rot="1598823">
              <a:off x="-1416593" y="3263467"/>
              <a:ext cx="3666961" cy="2834682"/>
              <a:chOff x="-2212989" y="-1005507"/>
              <a:chExt cx="3666904" cy="2834639"/>
            </a:xfrm>
          </p:grpSpPr>
          <p:sp>
            <p:nvSpPr>
              <p:cNvPr id="543" name="Google Shape;543;p14"/>
              <p:cNvSpPr/>
              <p:nvPr/>
            </p:nvSpPr>
            <p:spPr>
              <a:xfrm rot="-280549">
                <a:off x="-24932" y="-582158"/>
                <a:ext cx="1427693" cy="131332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4"/>
              <p:cNvSpPr/>
              <p:nvPr/>
            </p:nvSpPr>
            <p:spPr>
              <a:xfrm rot="-280549">
                <a:off x="254942" y="-423352"/>
                <a:ext cx="893975" cy="846323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14"/>
              <p:cNvSpPr/>
              <p:nvPr/>
            </p:nvSpPr>
            <p:spPr>
              <a:xfrm rot="-280535">
                <a:off x="448947" y="-89603"/>
                <a:ext cx="320230" cy="31641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14"/>
              <p:cNvSpPr/>
              <p:nvPr/>
            </p:nvSpPr>
            <p:spPr>
              <a:xfrm rot="-280549">
                <a:off x="-2110468" y="-900562"/>
                <a:ext cx="2681924" cy="26247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4"/>
              <p:cNvSpPr/>
              <p:nvPr/>
            </p:nvSpPr>
            <p:spPr>
              <a:xfrm rot="-280543">
                <a:off x="-393709" y="23076"/>
                <a:ext cx="276390" cy="25161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8" extrusionOk="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14"/>
              <p:cNvSpPr/>
              <p:nvPr/>
            </p:nvSpPr>
            <p:spPr>
              <a:xfrm rot="-280546">
                <a:off x="-371346" y="935469"/>
                <a:ext cx="756734" cy="590901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14"/>
              <p:cNvSpPr/>
              <p:nvPr/>
            </p:nvSpPr>
            <p:spPr>
              <a:xfrm rot="-280552">
                <a:off x="-1902582" y="-680185"/>
                <a:ext cx="1385757" cy="1942352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4"/>
              <p:cNvSpPr/>
              <p:nvPr/>
            </p:nvSpPr>
            <p:spPr>
              <a:xfrm rot="-280543">
                <a:off x="-1709492" y="-444157"/>
                <a:ext cx="913040" cy="1441039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14"/>
              <p:cNvSpPr/>
              <p:nvPr/>
            </p:nvSpPr>
            <p:spPr>
              <a:xfrm rot="-280539">
                <a:off x="-1594059" y="-217795"/>
                <a:ext cx="348824" cy="5604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14"/>
              <p:cNvSpPr/>
              <p:nvPr/>
            </p:nvSpPr>
            <p:spPr>
              <a:xfrm rot="-280543">
                <a:off x="-1162698" y="536497"/>
                <a:ext cx="251609" cy="297358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47" extrusionOk="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4"/>
              <p:cNvSpPr/>
              <p:nvPr/>
            </p:nvSpPr>
            <p:spPr>
              <a:xfrm rot="-280544">
                <a:off x="-111693" y="1117273"/>
                <a:ext cx="360260" cy="232548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4" name="Google Shape;554;p14"/>
            <p:cNvSpPr/>
            <p:nvPr/>
          </p:nvSpPr>
          <p:spPr>
            <a:xfrm rot="8141769">
              <a:off x="7799113" y="-560744"/>
              <a:ext cx="1427691" cy="1313326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4"/>
            <p:cNvSpPr/>
            <p:nvPr/>
          </p:nvSpPr>
          <p:spPr>
            <a:xfrm rot="8141769">
              <a:off x="8103590" y="-261410"/>
              <a:ext cx="893973" cy="846321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4"/>
            <p:cNvSpPr/>
            <p:nvPr/>
          </p:nvSpPr>
          <p:spPr>
            <a:xfrm rot="8141782">
              <a:off x="8418109" y="-108676"/>
              <a:ext cx="320229" cy="316417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14"/>
          <p:cNvGrpSpPr/>
          <p:nvPr/>
        </p:nvGrpSpPr>
        <p:grpSpPr>
          <a:xfrm>
            <a:off x="-429478" y="-299402"/>
            <a:ext cx="9610849" cy="6070064"/>
            <a:chOff x="-429478" y="-299402"/>
            <a:chExt cx="9610849" cy="6070064"/>
          </a:xfrm>
        </p:grpSpPr>
        <p:pic>
          <p:nvPicPr>
            <p:cNvPr id="558" name="Google Shape;558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6084367">
              <a:off x="-377451" y="4287372"/>
              <a:ext cx="831770" cy="786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032116">
              <a:off x="7799774" y="4498151"/>
              <a:ext cx="1052748" cy="110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329258">
              <a:off x="8381000" y="-251877"/>
              <a:ext cx="750221" cy="7862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2"/>
          <p:cNvSpPr txBox="1">
            <a:spLocks noGrp="1"/>
          </p:cNvSpPr>
          <p:nvPr>
            <p:ph type="title"/>
          </p:nvPr>
        </p:nvSpPr>
        <p:spPr>
          <a:xfrm>
            <a:off x="713275" y="1198925"/>
            <a:ext cx="44481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22"/>
          <p:cNvSpPr txBox="1">
            <a:spLocks noGrp="1"/>
          </p:cNvSpPr>
          <p:nvPr>
            <p:ph type="subTitle" idx="1"/>
          </p:nvPr>
        </p:nvSpPr>
        <p:spPr>
          <a:xfrm>
            <a:off x="713225" y="17992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22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837" name="Google Shape;837;p22"/>
          <p:cNvGrpSpPr/>
          <p:nvPr/>
        </p:nvGrpSpPr>
        <p:grpSpPr>
          <a:xfrm rot="-3322052" flipH="1">
            <a:off x="-1688828" y="-2330714"/>
            <a:ext cx="4923334" cy="4130992"/>
            <a:chOff x="5331778" y="-1723717"/>
            <a:chExt cx="4923421" cy="4131065"/>
          </a:xfrm>
        </p:grpSpPr>
        <p:sp>
          <p:nvSpPr>
            <p:cNvPr id="838" name="Google Shape;838;p22"/>
            <p:cNvSpPr/>
            <p:nvPr/>
          </p:nvSpPr>
          <p:spPr>
            <a:xfrm rot="-9010589">
              <a:off x="5862496" y="-1142019"/>
              <a:ext cx="3129571" cy="2967669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2"/>
            <p:cNvSpPr/>
            <p:nvPr/>
          </p:nvSpPr>
          <p:spPr>
            <a:xfrm rot="-9010592">
              <a:off x="5995963" y="-889109"/>
              <a:ext cx="2857091" cy="2574745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2"/>
            <p:cNvSpPr/>
            <p:nvPr/>
          </p:nvSpPr>
          <p:spPr>
            <a:xfrm rot="-9010589">
              <a:off x="6985761" y="919608"/>
              <a:ext cx="651583" cy="641711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2"/>
            <p:cNvSpPr/>
            <p:nvPr/>
          </p:nvSpPr>
          <p:spPr>
            <a:xfrm rot="-9010590">
              <a:off x="7937526" y="1089508"/>
              <a:ext cx="458082" cy="232990"/>
            </a:xfrm>
            <a:custGeom>
              <a:avLst/>
              <a:gdLst/>
              <a:ahLst/>
              <a:cxnLst/>
              <a:rect l="l" t="t" r="r" b="b"/>
              <a:pathLst>
                <a:path w="368" h="187" extrusionOk="0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2"/>
            <p:cNvSpPr/>
            <p:nvPr/>
          </p:nvSpPr>
          <p:spPr>
            <a:xfrm rot="-9010592">
              <a:off x="6344542" y="-817282"/>
              <a:ext cx="1777042" cy="1792839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2"/>
            <p:cNvSpPr/>
            <p:nvPr/>
          </p:nvSpPr>
          <p:spPr>
            <a:xfrm rot="-9010594">
              <a:off x="7136640" y="1144254"/>
              <a:ext cx="341587" cy="306047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2"/>
            <p:cNvSpPr/>
            <p:nvPr/>
          </p:nvSpPr>
          <p:spPr>
            <a:xfrm rot="-9010588">
              <a:off x="6498894" y="-300328"/>
              <a:ext cx="1174824" cy="1020815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2"/>
            <p:cNvSpPr/>
            <p:nvPr/>
          </p:nvSpPr>
          <p:spPr>
            <a:xfrm rot="-9010590">
              <a:off x="7539570" y="-449568"/>
              <a:ext cx="499547" cy="375153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2"/>
            <p:cNvSpPr/>
            <p:nvPr/>
          </p:nvSpPr>
          <p:spPr>
            <a:xfrm rot="-9010591">
              <a:off x="6742129" y="-85169"/>
              <a:ext cx="799668" cy="499547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2"/>
            <p:cNvSpPr/>
            <p:nvPr/>
          </p:nvSpPr>
          <p:spPr>
            <a:xfrm rot="-9010591">
              <a:off x="8687241" y="2695"/>
              <a:ext cx="955654" cy="947757"/>
            </a:xfrm>
            <a:custGeom>
              <a:avLst/>
              <a:gdLst/>
              <a:ahLst/>
              <a:cxnLst/>
              <a:rect l="l" t="t" r="r" b="b"/>
              <a:pathLst>
                <a:path w="768" h="762" extrusionOk="0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22"/>
            <p:cNvSpPr/>
            <p:nvPr/>
          </p:nvSpPr>
          <p:spPr>
            <a:xfrm rot="-9010589">
              <a:off x="9130283" y="320572"/>
              <a:ext cx="327765" cy="266557"/>
            </a:xfrm>
            <a:custGeom>
              <a:avLst/>
              <a:gdLst/>
              <a:ahLst/>
              <a:cxnLst/>
              <a:rect l="l" t="t" r="r" b="b"/>
              <a:pathLst>
                <a:path w="263" h="213" extrusionOk="0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22"/>
            <p:cNvSpPr/>
            <p:nvPr/>
          </p:nvSpPr>
          <p:spPr>
            <a:xfrm rot="-9010591">
              <a:off x="8840293" y="167758"/>
              <a:ext cx="665405" cy="665405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2"/>
            <p:cNvSpPr/>
            <p:nvPr/>
          </p:nvSpPr>
          <p:spPr>
            <a:xfrm rot="-9010592">
              <a:off x="8618135" y="-356342"/>
              <a:ext cx="1328833" cy="1593416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1" name="Google Shape;8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094661">
            <a:off x="6764926" y="-164403"/>
            <a:ext cx="750221" cy="786213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22"/>
          <p:cNvSpPr/>
          <p:nvPr/>
        </p:nvSpPr>
        <p:spPr>
          <a:xfrm rot="-9010592">
            <a:off x="6365492" y="-785882"/>
            <a:ext cx="1777042" cy="1792839"/>
          </a:xfrm>
          <a:custGeom>
            <a:avLst/>
            <a:gdLst/>
            <a:ahLst/>
            <a:cxnLst/>
            <a:rect l="l" t="t" r="r" b="b"/>
            <a:pathLst>
              <a:path w="1428" h="1439" extrusionOk="0">
                <a:moveTo>
                  <a:pt x="527" y="1417"/>
                </a:moveTo>
                <a:cubicBezTo>
                  <a:pt x="397" y="1417"/>
                  <a:pt x="261" y="1399"/>
                  <a:pt x="201" y="1375"/>
                </a:cubicBezTo>
                <a:cubicBezTo>
                  <a:pt x="106" y="1337"/>
                  <a:pt x="151" y="1168"/>
                  <a:pt x="184" y="1044"/>
                </a:cubicBezTo>
                <a:cubicBezTo>
                  <a:pt x="190" y="1021"/>
                  <a:pt x="195" y="1000"/>
                  <a:pt x="200" y="981"/>
                </a:cubicBezTo>
                <a:cubicBezTo>
                  <a:pt x="213" y="922"/>
                  <a:pt x="157" y="837"/>
                  <a:pt x="103" y="754"/>
                </a:cubicBezTo>
                <a:cubicBezTo>
                  <a:pt x="52" y="677"/>
                  <a:pt x="0" y="597"/>
                  <a:pt x="0" y="535"/>
                </a:cubicBezTo>
                <a:cubicBezTo>
                  <a:pt x="0" y="410"/>
                  <a:pt x="187" y="349"/>
                  <a:pt x="305" y="341"/>
                </a:cubicBezTo>
                <a:cubicBezTo>
                  <a:pt x="406" y="334"/>
                  <a:pt x="480" y="287"/>
                  <a:pt x="569" y="176"/>
                </a:cubicBezTo>
                <a:cubicBezTo>
                  <a:pt x="612" y="122"/>
                  <a:pt x="712" y="67"/>
                  <a:pt x="825" y="35"/>
                </a:cubicBezTo>
                <a:cubicBezTo>
                  <a:pt x="946" y="0"/>
                  <a:pt x="1047" y="2"/>
                  <a:pt x="1096" y="39"/>
                </a:cubicBezTo>
                <a:cubicBezTo>
                  <a:pt x="1157" y="85"/>
                  <a:pt x="1357" y="246"/>
                  <a:pt x="1348" y="362"/>
                </a:cubicBezTo>
                <a:cubicBezTo>
                  <a:pt x="1341" y="460"/>
                  <a:pt x="1377" y="730"/>
                  <a:pt x="1414" y="852"/>
                </a:cubicBezTo>
                <a:cubicBezTo>
                  <a:pt x="1428" y="897"/>
                  <a:pt x="1419" y="947"/>
                  <a:pt x="1389" y="998"/>
                </a:cubicBezTo>
                <a:cubicBezTo>
                  <a:pt x="1346" y="1071"/>
                  <a:pt x="1265" y="1130"/>
                  <a:pt x="1188" y="1146"/>
                </a:cubicBezTo>
                <a:cubicBezTo>
                  <a:pt x="1057" y="1173"/>
                  <a:pt x="894" y="1294"/>
                  <a:pt x="808" y="1364"/>
                </a:cubicBezTo>
                <a:cubicBezTo>
                  <a:pt x="761" y="1402"/>
                  <a:pt x="647" y="1417"/>
                  <a:pt x="527" y="1417"/>
                </a:cubicBezTo>
                <a:close/>
                <a:moveTo>
                  <a:pt x="983" y="14"/>
                </a:moveTo>
                <a:cubicBezTo>
                  <a:pt x="843" y="14"/>
                  <a:pt x="641" y="93"/>
                  <a:pt x="572" y="178"/>
                </a:cubicBezTo>
                <a:cubicBezTo>
                  <a:pt x="482" y="291"/>
                  <a:pt x="407" y="338"/>
                  <a:pt x="305" y="345"/>
                </a:cubicBezTo>
                <a:cubicBezTo>
                  <a:pt x="189" y="353"/>
                  <a:pt x="4" y="412"/>
                  <a:pt x="4" y="535"/>
                </a:cubicBezTo>
                <a:cubicBezTo>
                  <a:pt x="4" y="596"/>
                  <a:pt x="56" y="675"/>
                  <a:pt x="106" y="752"/>
                </a:cubicBezTo>
                <a:cubicBezTo>
                  <a:pt x="163" y="839"/>
                  <a:pt x="217" y="922"/>
                  <a:pt x="204" y="982"/>
                </a:cubicBezTo>
                <a:cubicBezTo>
                  <a:pt x="199" y="1001"/>
                  <a:pt x="194" y="1022"/>
                  <a:pt x="188" y="1045"/>
                </a:cubicBezTo>
                <a:cubicBezTo>
                  <a:pt x="155" y="1167"/>
                  <a:pt x="111" y="1335"/>
                  <a:pt x="202" y="1371"/>
                </a:cubicBezTo>
                <a:cubicBezTo>
                  <a:pt x="317" y="1417"/>
                  <a:pt x="709" y="1439"/>
                  <a:pt x="806" y="1360"/>
                </a:cubicBezTo>
                <a:cubicBezTo>
                  <a:pt x="891" y="1291"/>
                  <a:pt x="1055" y="1169"/>
                  <a:pt x="1187" y="1142"/>
                </a:cubicBezTo>
                <a:cubicBezTo>
                  <a:pt x="1263" y="1126"/>
                  <a:pt x="1343" y="1067"/>
                  <a:pt x="1386" y="995"/>
                </a:cubicBezTo>
                <a:cubicBezTo>
                  <a:pt x="1406" y="961"/>
                  <a:pt x="1427" y="908"/>
                  <a:pt x="1410" y="853"/>
                </a:cubicBezTo>
                <a:cubicBezTo>
                  <a:pt x="1373" y="731"/>
                  <a:pt x="1337" y="460"/>
                  <a:pt x="1344" y="361"/>
                </a:cubicBezTo>
                <a:cubicBezTo>
                  <a:pt x="1352" y="248"/>
                  <a:pt x="1154" y="88"/>
                  <a:pt x="1094" y="42"/>
                </a:cubicBezTo>
                <a:cubicBezTo>
                  <a:pt x="1068" y="23"/>
                  <a:pt x="1029" y="14"/>
                  <a:pt x="983" y="14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2"/>
          <p:cNvSpPr/>
          <p:nvPr/>
        </p:nvSpPr>
        <p:spPr>
          <a:xfrm rot="-9010588">
            <a:off x="6519844" y="-268928"/>
            <a:ext cx="1174824" cy="1020815"/>
          </a:xfrm>
          <a:custGeom>
            <a:avLst/>
            <a:gdLst/>
            <a:ahLst/>
            <a:cxnLst/>
            <a:rect l="l" t="t" r="r" b="b"/>
            <a:pathLst>
              <a:path w="943" h="819" extrusionOk="0">
                <a:moveTo>
                  <a:pt x="448" y="775"/>
                </a:moveTo>
                <a:cubicBezTo>
                  <a:pt x="266" y="775"/>
                  <a:pt x="86" y="619"/>
                  <a:pt x="47" y="583"/>
                </a:cubicBezTo>
                <a:cubicBezTo>
                  <a:pt x="15" y="553"/>
                  <a:pt x="0" y="422"/>
                  <a:pt x="2" y="375"/>
                </a:cubicBezTo>
                <a:cubicBezTo>
                  <a:pt x="6" y="300"/>
                  <a:pt x="107" y="234"/>
                  <a:pt x="236" y="223"/>
                </a:cubicBezTo>
                <a:cubicBezTo>
                  <a:pt x="360" y="212"/>
                  <a:pt x="455" y="58"/>
                  <a:pt x="456" y="56"/>
                </a:cubicBezTo>
                <a:cubicBezTo>
                  <a:pt x="457" y="56"/>
                  <a:pt x="457" y="56"/>
                  <a:pt x="457" y="56"/>
                </a:cubicBezTo>
                <a:cubicBezTo>
                  <a:pt x="495" y="18"/>
                  <a:pt x="543" y="0"/>
                  <a:pt x="600" y="4"/>
                </a:cubicBezTo>
                <a:cubicBezTo>
                  <a:pt x="703" y="10"/>
                  <a:pt x="813" y="86"/>
                  <a:pt x="869" y="158"/>
                </a:cubicBezTo>
                <a:cubicBezTo>
                  <a:pt x="943" y="255"/>
                  <a:pt x="923" y="352"/>
                  <a:pt x="905" y="437"/>
                </a:cubicBezTo>
                <a:cubicBezTo>
                  <a:pt x="902" y="450"/>
                  <a:pt x="900" y="462"/>
                  <a:pt x="897" y="474"/>
                </a:cubicBezTo>
                <a:cubicBezTo>
                  <a:pt x="879" y="571"/>
                  <a:pt x="736" y="706"/>
                  <a:pt x="526" y="765"/>
                </a:cubicBezTo>
                <a:cubicBezTo>
                  <a:pt x="500" y="772"/>
                  <a:pt x="474" y="775"/>
                  <a:pt x="448" y="775"/>
                </a:cubicBezTo>
                <a:close/>
                <a:moveTo>
                  <a:pt x="460" y="58"/>
                </a:moveTo>
                <a:cubicBezTo>
                  <a:pt x="456" y="65"/>
                  <a:pt x="361" y="217"/>
                  <a:pt x="236" y="227"/>
                </a:cubicBezTo>
                <a:cubicBezTo>
                  <a:pt x="111" y="238"/>
                  <a:pt x="10" y="303"/>
                  <a:pt x="7" y="375"/>
                </a:cubicBezTo>
                <a:cubicBezTo>
                  <a:pt x="4" y="421"/>
                  <a:pt x="19" y="552"/>
                  <a:pt x="50" y="580"/>
                </a:cubicBezTo>
                <a:cubicBezTo>
                  <a:pt x="77" y="605"/>
                  <a:pt x="317" y="819"/>
                  <a:pt x="525" y="761"/>
                </a:cubicBezTo>
                <a:cubicBezTo>
                  <a:pt x="733" y="702"/>
                  <a:pt x="876" y="569"/>
                  <a:pt x="893" y="474"/>
                </a:cubicBezTo>
                <a:cubicBezTo>
                  <a:pt x="896" y="461"/>
                  <a:pt x="898" y="449"/>
                  <a:pt x="901" y="436"/>
                </a:cubicBezTo>
                <a:cubicBezTo>
                  <a:pt x="919" y="352"/>
                  <a:pt x="939" y="256"/>
                  <a:pt x="865" y="161"/>
                </a:cubicBezTo>
                <a:cubicBezTo>
                  <a:pt x="811" y="90"/>
                  <a:pt x="702" y="14"/>
                  <a:pt x="600" y="8"/>
                </a:cubicBezTo>
                <a:cubicBezTo>
                  <a:pt x="544" y="4"/>
                  <a:pt x="497" y="21"/>
                  <a:pt x="460" y="58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2"/>
          <p:cNvSpPr/>
          <p:nvPr/>
        </p:nvSpPr>
        <p:spPr>
          <a:xfrm rot="-9010590">
            <a:off x="7560520" y="-418168"/>
            <a:ext cx="499547" cy="375153"/>
          </a:xfrm>
          <a:custGeom>
            <a:avLst/>
            <a:gdLst/>
            <a:ahLst/>
            <a:cxnLst/>
            <a:rect l="l" t="t" r="r" b="b"/>
            <a:pathLst>
              <a:path w="401" h="302" extrusionOk="0">
                <a:moveTo>
                  <a:pt x="282" y="284"/>
                </a:moveTo>
                <a:cubicBezTo>
                  <a:pt x="187" y="284"/>
                  <a:pt x="59" y="256"/>
                  <a:pt x="26" y="240"/>
                </a:cubicBezTo>
                <a:cubicBezTo>
                  <a:pt x="14" y="234"/>
                  <a:pt x="6" y="220"/>
                  <a:pt x="4" y="199"/>
                </a:cubicBezTo>
                <a:cubicBezTo>
                  <a:pt x="0" y="151"/>
                  <a:pt x="27" y="73"/>
                  <a:pt x="74" y="37"/>
                </a:cubicBezTo>
                <a:cubicBezTo>
                  <a:pt x="123" y="0"/>
                  <a:pt x="192" y="35"/>
                  <a:pt x="253" y="66"/>
                </a:cubicBezTo>
                <a:cubicBezTo>
                  <a:pt x="272" y="76"/>
                  <a:pt x="291" y="85"/>
                  <a:pt x="308" y="92"/>
                </a:cubicBezTo>
                <a:cubicBezTo>
                  <a:pt x="356" y="111"/>
                  <a:pt x="396" y="163"/>
                  <a:pt x="399" y="209"/>
                </a:cubicBezTo>
                <a:cubicBezTo>
                  <a:pt x="401" y="236"/>
                  <a:pt x="390" y="257"/>
                  <a:pt x="368" y="269"/>
                </a:cubicBezTo>
                <a:cubicBezTo>
                  <a:pt x="349" y="280"/>
                  <a:pt x="318" y="284"/>
                  <a:pt x="282" y="284"/>
                </a:cubicBezTo>
                <a:close/>
                <a:moveTo>
                  <a:pt x="124" y="25"/>
                </a:moveTo>
                <a:cubicBezTo>
                  <a:pt x="107" y="25"/>
                  <a:pt x="91" y="29"/>
                  <a:pt x="76" y="40"/>
                </a:cubicBezTo>
                <a:cubicBezTo>
                  <a:pt x="31" y="75"/>
                  <a:pt x="4" y="152"/>
                  <a:pt x="9" y="199"/>
                </a:cubicBezTo>
                <a:cubicBezTo>
                  <a:pt x="10" y="212"/>
                  <a:pt x="14" y="229"/>
                  <a:pt x="28" y="236"/>
                </a:cubicBezTo>
                <a:cubicBezTo>
                  <a:pt x="72" y="258"/>
                  <a:pt x="301" y="302"/>
                  <a:pt x="366" y="266"/>
                </a:cubicBezTo>
                <a:cubicBezTo>
                  <a:pt x="392" y="251"/>
                  <a:pt x="396" y="227"/>
                  <a:pt x="395" y="210"/>
                </a:cubicBezTo>
                <a:cubicBezTo>
                  <a:pt x="392" y="165"/>
                  <a:pt x="353" y="114"/>
                  <a:pt x="307" y="96"/>
                </a:cubicBezTo>
                <a:cubicBezTo>
                  <a:pt x="307" y="96"/>
                  <a:pt x="307" y="96"/>
                  <a:pt x="307" y="96"/>
                </a:cubicBezTo>
                <a:cubicBezTo>
                  <a:pt x="289" y="89"/>
                  <a:pt x="270" y="79"/>
                  <a:pt x="251" y="69"/>
                </a:cubicBezTo>
                <a:cubicBezTo>
                  <a:pt x="207" y="47"/>
                  <a:pt x="163" y="25"/>
                  <a:pt x="124" y="25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2"/>
          <p:cNvSpPr/>
          <p:nvPr/>
        </p:nvSpPr>
        <p:spPr>
          <a:xfrm rot="-9010591">
            <a:off x="8708191" y="34095"/>
            <a:ext cx="955654" cy="947757"/>
          </a:xfrm>
          <a:custGeom>
            <a:avLst/>
            <a:gdLst/>
            <a:ahLst/>
            <a:cxnLst/>
            <a:rect l="l" t="t" r="r" b="b"/>
            <a:pathLst>
              <a:path w="768" h="762" extrusionOk="0">
                <a:moveTo>
                  <a:pt x="304" y="728"/>
                </a:moveTo>
                <a:cubicBezTo>
                  <a:pt x="252" y="728"/>
                  <a:pt x="198" y="698"/>
                  <a:pt x="139" y="653"/>
                </a:cubicBezTo>
                <a:cubicBezTo>
                  <a:pt x="39" y="576"/>
                  <a:pt x="0" y="418"/>
                  <a:pt x="58" y="328"/>
                </a:cubicBezTo>
                <a:cubicBezTo>
                  <a:pt x="80" y="295"/>
                  <a:pt x="99" y="270"/>
                  <a:pt x="115" y="248"/>
                </a:cubicBezTo>
                <a:cubicBezTo>
                  <a:pt x="145" y="209"/>
                  <a:pt x="168" y="178"/>
                  <a:pt x="189" y="128"/>
                </a:cubicBezTo>
                <a:cubicBezTo>
                  <a:pt x="226" y="39"/>
                  <a:pt x="306" y="3"/>
                  <a:pt x="369" y="0"/>
                </a:cubicBezTo>
                <a:cubicBezTo>
                  <a:pt x="369" y="0"/>
                  <a:pt x="369" y="0"/>
                  <a:pt x="369" y="0"/>
                </a:cubicBezTo>
                <a:cubicBezTo>
                  <a:pt x="369" y="0"/>
                  <a:pt x="369" y="0"/>
                  <a:pt x="369" y="0"/>
                </a:cubicBezTo>
                <a:cubicBezTo>
                  <a:pt x="378" y="1"/>
                  <a:pt x="592" y="19"/>
                  <a:pt x="652" y="82"/>
                </a:cubicBezTo>
                <a:cubicBezTo>
                  <a:pt x="713" y="145"/>
                  <a:pt x="768" y="289"/>
                  <a:pt x="713" y="393"/>
                </a:cubicBezTo>
                <a:cubicBezTo>
                  <a:pt x="682" y="451"/>
                  <a:pt x="628" y="493"/>
                  <a:pt x="571" y="538"/>
                </a:cubicBezTo>
                <a:cubicBezTo>
                  <a:pt x="527" y="573"/>
                  <a:pt x="481" y="609"/>
                  <a:pt x="438" y="657"/>
                </a:cubicBezTo>
                <a:cubicBezTo>
                  <a:pt x="392" y="707"/>
                  <a:pt x="349" y="728"/>
                  <a:pt x="304" y="728"/>
                </a:cubicBezTo>
                <a:close/>
                <a:moveTo>
                  <a:pt x="369" y="4"/>
                </a:moveTo>
                <a:cubicBezTo>
                  <a:pt x="308" y="7"/>
                  <a:pt x="229" y="42"/>
                  <a:pt x="193" y="129"/>
                </a:cubicBezTo>
                <a:cubicBezTo>
                  <a:pt x="172" y="181"/>
                  <a:pt x="148" y="211"/>
                  <a:pt x="119" y="250"/>
                </a:cubicBezTo>
                <a:cubicBezTo>
                  <a:pt x="102" y="272"/>
                  <a:pt x="83" y="297"/>
                  <a:pt x="62" y="330"/>
                </a:cubicBezTo>
                <a:cubicBezTo>
                  <a:pt x="4" y="419"/>
                  <a:pt x="43" y="574"/>
                  <a:pt x="142" y="650"/>
                </a:cubicBezTo>
                <a:cubicBezTo>
                  <a:pt x="247" y="731"/>
                  <a:pt x="337" y="762"/>
                  <a:pt x="435" y="654"/>
                </a:cubicBezTo>
                <a:cubicBezTo>
                  <a:pt x="478" y="605"/>
                  <a:pt x="524" y="569"/>
                  <a:pt x="569" y="535"/>
                </a:cubicBezTo>
                <a:cubicBezTo>
                  <a:pt x="628" y="489"/>
                  <a:pt x="679" y="449"/>
                  <a:pt x="710" y="391"/>
                </a:cubicBezTo>
                <a:cubicBezTo>
                  <a:pt x="763" y="290"/>
                  <a:pt x="708" y="146"/>
                  <a:pt x="649" y="84"/>
                </a:cubicBezTo>
                <a:cubicBezTo>
                  <a:pt x="591" y="23"/>
                  <a:pt x="375" y="5"/>
                  <a:pt x="369" y="4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2"/>
          <p:cNvSpPr/>
          <p:nvPr/>
        </p:nvSpPr>
        <p:spPr>
          <a:xfrm rot="-9010589">
            <a:off x="9151233" y="351972"/>
            <a:ext cx="327765" cy="266557"/>
          </a:xfrm>
          <a:custGeom>
            <a:avLst/>
            <a:gdLst/>
            <a:ahLst/>
            <a:cxnLst/>
            <a:rect l="l" t="t" r="r" b="b"/>
            <a:pathLst>
              <a:path w="263" h="213" extrusionOk="0">
                <a:moveTo>
                  <a:pt x="128" y="211"/>
                </a:moveTo>
                <a:cubicBezTo>
                  <a:pt x="125" y="211"/>
                  <a:pt x="122" y="210"/>
                  <a:pt x="119" y="210"/>
                </a:cubicBezTo>
                <a:cubicBezTo>
                  <a:pt x="82" y="203"/>
                  <a:pt x="20" y="190"/>
                  <a:pt x="10" y="130"/>
                </a:cubicBezTo>
                <a:cubicBezTo>
                  <a:pt x="0" y="68"/>
                  <a:pt x="71" y="30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47" y="0"/>
                  <a:pt x="201" y="25"/>
                  <a:pt x="233" y="57"/>
                </a:cubicBezTo>
                <a:cubicBezTo>
                  <a:pt x="254" y="79"/>
                  <a:pt x="263" y="101"/>
                  <a:pt x="256" y="118"/>
                </a:cubicBezTo>
                <a:cubicBezTo>
                  <a:pt x="238" y="162"/>
                  <a:pt x="169" y="211"/>
                  <a:pt x="128" y="211"/>
                </a:cubicBezTo>
                <a:close/>
                <a:moveTo>
                  <a:pt x="134" y="14"/>
                </a:moveTo>
                <a:cubicBezTo>
                  <a:pt x="127" y="14"/>
                  <a:pt x="121" y="15"/>
                  <a:pt x="116" y="17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74" y="34"/>
                  <a:pt x="4" y="71"/>
                  <a:pt x="14" y="130"/>
                </a:cubicBezTo>
                <a:cubicBezTo>
                  <a:pt x="23" y="187"/>
                  <a:pt x="84" y="199"/>
                  <a:pt x="120" y="206"/>
                </a:cubicBezTo>
                <a:cubicBezTo>
                  <a:pt x="159" y="213"/>
                  <a:pt x="234" y="163"/>
                  <a:pt x="252" y="117"/>
                </a:cubicBezTo>
                <a:cubicBezTo>
                  <a:pt x="259" y="101"/>
                  <a:pt x="250" y="80"/>
                  <a:pt x="230" y="60"/>
                </a:cubicBezTo>
                <a:cubicBezTo>
                  <a:pt x="205" y="35"/>
                  <a:pt x="165" y="14"/>
                  <a:pt x="134" y="14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2"/>
          <p:cNvSpPr/>
          <p:nvPr/>
        </p:nvSpPr>
        <p:spPr>
          <a:xfrm rot="-9010591">
            <a:off x="8861243" y="199158"/>
            <a:ext cx="665405" cy="665405"/>
          </a:xfrm>
          <a:custGeom>
            <a:avLst/>
            <a:gdLst/>
            <a:ahLst/>
            <a:cxnLst/>
            <a:rect l="l" t="t" r="r" b="b"/>
            <a:pathLst>
              <a:path w="535" h="534" extrusionOk="0">
                <a:moveTo>
                  <a:pt x="183" y="533"/>
                </a:moveTo>
                <a:cubicBezTo>
                  <a:pt x="179" y="533"/>
                  <a:pt x="175" y="532"/>
                  <a:pt x="171" y="532"/>
                </a:cubicBezTo>
                <a:cubicBezTo>
                  <a:pt x="116" y="525"/>
                  <a:pt x="0" y="417"/>
                  <a:pt x="7" y="351"/>
                </a:cubicBezTo>
                <a:cubicBezTo>
                  <a:pt x="17" y="262"/>
                  <a:pt x="64" y="213"/>
                  <a:pt x="95" y="181"/>
                </a:cubicBezTo>
                <a:cubicBezTo>
                  <a:pt x="136" y="138"/>
                  <a:pt x="160" y="109"/>
                  <a:pt x="207" y="41"/>
                </a:cubicBezTo>
                <a:cubicBezTo>
                  <a:pt x="221" y="20"/>
                  <a:pt x="246" y="8"/>
                  <a:pt x="281" y="5"/>
                </a:cubicBezTo>
                <a:cubicBezTo>
                  <a:pt x="344" y="0"/>
                  <a:pt x="432" y="29"/>
                  <a:pt x="468" y="67"/>
                </a:cubicBezTo>
                <a:cubicBezTo>
                  <a:pt x="516" y="117"/>
                  <a:pt x="535" y="230"/>
                  <a:pt x="502" y="271"/>
                </a:cubicBezTo>
                <a:cubicBezTo>
                  <a:pt x="486" y="291"/>
                  <a:pt x="456" y="324"/>
                  <a:pt x="424" y="360"/>
                </a:cubicBezTo>
                <a:cubicBezTo>
                  <a:pt x="394" y="392"/>
                  <a:pt x="363" y="426"/>
                  <a:pt x="344" y="450"/>
                </a:cubicBezTo>
                <a:cubicBezTo>
                  <a:pt x="305" y="497"/>
                  <a:pt x="234" y="533"/>
                  <a:pt x="183" y="533"/>
                </a:cubicBezTo>
                <a:close/>
                <a:moveTo>
                  <a:pt x="297" y="9"/>
                </a:moveTo>
                <a:cubicBezTo>
                  <a:pt x="292" y="9"/>
                  <a:pt x="286" y="9"/>
                  <a:pt x="281" y="9"/>
                </a:cubicBezTo>
                <a:cubicBezTo>
                  <a:pt x="248" y="12"/>
                  <a:pt x="224" y="24"/>
                  <a:pt x="210" y="43"/>
                </a:cubicBezTo>
                <a:cubicBezTo>
                  <a:pt x="163" y="112"/>
                  <a:pt x="139" y="141"/>
                  <a:pt x="98" y="183"/>
                </a:cubicBezTo>
                <a:cubicBezTo>
                  <a:pt x="67" y="216"/>
                  <a:pt x="21" y="264"/>
                  <a:pt x="12" y="351"/>
                </a:cubicBezTo>
                <a:cubicBezTo>
                  <a:pt x="5" y="415"/>
                  <a:pt x="119" y="521"/>
                  <a:pt x="171" y="528"/>
                </a:cubicBezTo>
                <a:cubicBezTo>
                  <a:pt x="222" y="534"/>
                  <a:pt x="299" y="497"/>
                  <a:pt x="341" y="447"/>
                </a:cubicBezTo>
                <a:cubicBezTo>
                  <a:pt x="360" y="424"/>
                  <a:pt x="391" y="390"/>
                  <a:pt x="421" y="357"/>
                </a:cubicBezTo>
                <a:cubicBezTo>
                  <a:pt x="453" y="322"/>
                  <a:pt x="483" y="288"/>
                  <a:pt x="499" y="268"/>
                </a:cubicBezTo>
                <a:cubicBezTo>
                  <a:pt x="529" y="232"/>
                  <a:pt x="516" y="123"/>
                  <a:pt x="465" y="70"/>
                </a:cubicBezTo>
                <a:cubicBezTo>
                  <a:pt x="436" y="39"/>
                  <a:pt x="363" y="9"/>
                  <a:pt x="297" y="9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22"/>
          <p:cNvSpPr/>
          <p:nvPr/>
        </p:nvSpPr>
        <p:spPr>
          <a:xfrm rot="-9010592">
            <a:off x="8639085" y="-324942"/>
            <a:ext cx="1328833" cy="1593416"/>
          </a:xfrm>
          <a:custGeom>
            <a:avLst/>
            <a:gdLst/>
            <a:ahLst/>
            <a:cxnLst/>
            <a:rect l="l" t="t" r="r" b="b"/>
            <a:pathLst>
              <a:path w="1068" h="1278" extrusionOk="0">
                <a:moveTo>
                  <a:pt x="352" y="1268"/>
                </a:moveTo>
                <a:cubicBezTo>
                  <a:pt x="320" y="1268"/>
                  <a:pt x="292" y="1258"/>
                  <a:pt x="270" y="1247"/>
                </a:cubicBezTo>
                <a:cubicBezTo>
                  <a:pt x="208" y="1215"/>
                  <a:pt x="165" y="1155"/>
                  <a:pt x="162" y="1117"/>
                </a:cubicBezTo>
                <a:cubicBezTo>
                  <a:pt x="157" y="1070"/>
                  <a:pt x="116" y="967"/>
                  <a:pt x="77" y="868"/>
                </a:cubicBezTo>
                <a:cubicBezTo>
                  <a:pt x="60" y="823"/>
                  <a:pt x="43" y="781"/>
                  <a:pt x="30" y="745"/>
                </a:cubicBezTo>
                <a:cubicBezTo>
                  <a:pt x="0" y="662"/>
                  <a:pt x="46" y="568"/>
                  <a:pt x="162" y="475"/>
                </a:cubicBezTo>
                <a:cubicBezTo>
                  <a:pt x="220" y="429"/>
                  <a:pt x="310" y="297"/>
                  <a:pt x="321" y="195"/>
                </a:cubicBezTo>
                <a:cubicBezTo>
                  <a:pt x="330" y="100"/>
                  <a:pt x="442" y="58"/>
                  <a:pt x="510" y="33"/>
                </a:cubicBezTo>
                <a:cubicBezTo>
                  <a:pt x="515" y="31"/>
                  <a:pt x="521" y="29"/>
                  <a:pt x="526" y="27"/>
                </a:cubicBezTo>
                <a:cubicBezTo>
                  <a:pt x="594" y="0"/>
                  <a:pt x="888" y="104"/>
                  <a:pt x="957" y="179"/>
                </a:cubicBezTo>
                <a:cubicBezTo>
                  <a:pt x="1026" y="256"/>
                  <a:pt x="1040" y="366"/>
                  <a:pt x="1054" y="473"/>
                </a:cubicBezTo>
                <a:cubicBezTo>
                  <a:pt x="1068" y="582"/>
                  <a:pt x="964" y="810"/>
                  <a:pt x="863" y="894"/>
                </a:cubicBezTo>
                <a:cubicBezTo>
                  <a:pt x="835" y="917"/>
                  <a:pt x="800" y="948"/>
                  <a:pt x="760" y="984"/>
                </a:cubicBezTo>
                <a:cubicBezTo>
                  <a:pt x="657" y="1076"/>
                  <a:pt x="529" y="1190"/>
                  <a:pt x="434" y="1245"/>
                </a:cubicBezTo>
                <a:cubicBezTo>
                  <a:pt x="405" y="1262"/>
                  <a:pt x="377" y="1268"/>
                  <a:pt x="352" y="1268"/>
                </a:cubicBezTo>
                <a:close/>
                <a:moveTo>
                  <a:pt x="555" y="27"/>
                </a:moveTo>
                <a:cubicBezTo>
                  <a:pt x="543" y="27"/>
                  <a:pt x="534" y="28"/>
                  <a:pt x="527" y="31"/>
                </a:cubicBezTo>
                <a:cubicBezTo>
                  <a:pt x="522" y="33"/>
                  <a:pt x="517" y="35"/>
                  <a:pt x="511" y="37"/>
                </a:cubicBezTo>
                <a:cubicBezTo>
                  <a:pt x="445" y="62"/>
                  <a:pt x="334" y="103"/>
                  <a:pt x="325" y="195"/>
                </a:cubicBezTo>
                <a:cubicBezTo>
                  <a:pt x="314" y="299"/>
                  <a:pt x="223" y="432"/>
                  <a:pt x="165" y="479"/>
                </a:cubicBezTo>
                <a:cubicBezTo>
                  <a:pt x="50" y="570"/>
                  <a:pt x="5" y="662"/>
                  <a:pt x="34" y="744"/>
                </a:cubicBezTo>
                <a:cubicBezTo>
                  <a:pt x="47" y="779"/>
                  <a:pt x="64" y="821"/>
                  <a:pt x="81" y="866"/>
                </a:cubicBezTo>
                <a:cubicBezTo>
                  <a:pt x="120" y="966"/>
                  <a:pt x="161" y="1069"/>
                  <a:pt x="166" y="1116"/>
                </a:cubicBezTo>
                <a:cubicBezTo>
                  <a:pt x="169" y="1153"/>
                  <a:pt x="211" y="1212"/>
                  <a:pt x="272" y="1243"/>
                </a:cubicBezTo>
                <a:cubicBezTo>
                  <a:pt x="310" y="1263"/>
                  <a:pt x="368" y="1278"/>
                  <a:pt x="432" y="1241"/>
                </a:cubicBezTo>
                <a:cubicBezTo>
                  <a:pt x="527" y="1187"/>
                  <a:pt x="654" y="1073"/>
                  <a:pt x="757" y="981"/>
                </a:cubicBezTo>
                <a:cubicBezTo>
                  <a:pt x="798" y="945"/>
                  <a:pt x="832" y="914"/>
                  <a:pt x="860" y="891"/>
                </a:cubicBezTo>
                <a:cubicBezTo>
                  <a:pt x="961" y="808"/>
                  <a:pt x="1064" y="581"/>
                  <a:pt x="1050" y="474"/>
                </a:cubicBezTo>
                <a:cubicBezTo>
                  <a:pt x="1036" y="367"/>
                  <a:pt x="1022" y="257"/>
                  <a:pt x="954" y="182"/>
                </a:cubicBezTo>
                <a:cubicBezTo>
                  <a:pt x="916" y="141"/>
                  <a:pt x="818" y="96"/>
                  <a:pt x="739" y="69"/>
                </a:cubicBezTo>
                <a:cubicBezTo>
                  <a:pt x="662" y="42"/>
                  <a:pt x="595" y="27"/>
                  <a:pt x="555" y="27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9" name="Google Shape;8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628052">
            <a:off x="839512" y="-110933"/>
            <a:ext cx="1023670" cy="8088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0" name="Google Shape;860;p22"/>
          <p:cNvGrpSpPr/>
          <p:nvPr/>
        </p:nvGrpSpPr>
        <p:grpSpPr>
          <a:xfrm>
            <a:off x="3808550" y="2345845"/>
            <a:ext cx="7718667" cy="3820394"/>
            <a:chOff x="944563" y="3011488"/>
            <a:chExt cx="4211637" cy="2565400"/>
          </a:xfrm>
        </p:grpSpPr>
        <p:sp>
          <p:nvSpPr>
            <p:cNvPr id="861" name="Google Shape;861;p22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22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2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22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2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2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22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22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22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22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22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22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22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22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22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22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2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2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2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2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2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2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2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2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2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2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2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23"/>
          <p:cNvGrpSpPr/>
          <p:nvPr/>
        </p:nvGrpSpPr>
        <p:grpSpPr>
          <a:xfrm>
            <a:off x="-1853247" y="-1662784"/>
            <a:ext cx="12631784" cy="8791553"/>
            <a:chOff x="-1853247" y="-1662784"/>
            <a:chExt cx="12631784" cy="8791553"/>
          </a:xfrm>
        </p:grpSpPr>
        <p:grpSp>
          <p:nvGrpSpPr>
            <p:cNvPr id="902" name="Google Shape;902;p23"/>
            <p:cNvGrpSpPr/>
            <p:nvPr/>
          </p:nvGrpSpPr>
          <p:grpSpPr>
            <a:xfrm rot="-5400000">
              <a:off x="6853018" y="-1873891"/>
              <a:ext cx="3714412" cy="4136626"/>
              <a:chOff x="6452693" y="2612509"/>
              <a:chExt cx="3714412" cy="4136626"/>
            </a:xfrm>
          </p:grpSpPr>
          <p:sp>
            <p:nvSpPr>
              <p:cNvPr id="903" name="Google Shape;903;p23"/>
              <p:cNvSpPr/>
              <p:nvPr/>
            </p:nvSpPr>
            <p:spPr>
              <a:xfrm rot="-3153882">
                <a:off x="8323793" y="2921831"/>
                <a:ext cx="1427693" cy="1313327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23"/>
              <p:cNvSpPr/>
              <p:nvPr/>
            </p:nvSpPr>
            <p:spPr>
              <a:xfrm rot="-3153878">
                <a:off x="8543966" y="3095589"/>
                <a:ext cx="893976" cy="84632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23"/>
              <p:cNvSpPr/>
              <p:nvPr/>
            </p:nvSpPr>
            <p:spPr>
              <a:xfrm rot="-3153878">
                <a:off x="8819601" y="3475568"/>
                <a:ext cx="320230" cy="31641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23"/>
              <p:cNvSpPr/>
              <p:nvPr/>
            </p:nvSpPr>
            <p:spPr>
              <a:xfrm rot="-3153878">
                <a:off x="6968935" y="3574233"/>
                <a:ext cx="2681928" cy="2624752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23"/>
              <p:cNvSpPr/>
              <p:nvPr/>
            </p:nvSpPr>
            <p:spPr>
              <a:xfrm rot="-3153880">
                <a:off x="8321314" y="4203185"/>
                <a:ext cx="276390" cy="25161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8" extrusionOk="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23"/>
              <p:cNvSpPr/>
              <p:nvPr/>
            </p:nvSpPr>
            <p:spPr>
              <a:xfrm rot="-3153881">
                <a:off x="9059897" y="4564360"/>
                <a:ext cx="756735" cy="59090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23"/>
              <p:cNvSpPr/>
              <p:nvPr/>
            </p:nvSpPr>
            <p:spPr>
              <a:xfrm rot="-3153883">
                <a:off x="7232204" y="4160970"/>
                <a:ext cx="1385758" cy="1942353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23"/>
              <p:cNvSpPr/>
              <p:nvPr/>
            </p:nvSpPr>
            <p:spPr>
              <a:xfrm rot="-3153878">
                <a:off x="7428695" y="4433917"/>
                <a:ext cx="913039" cy="1441039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23"/>
              <p:cNvSpPr/>
              <p:nvPr/>
            </p:nvSpPr>
            <p:spPr>
              <a:xfrm rot="-3153879">
                <a:off x="7440314" y="4854408"/>
                <a:ext cx="348823" cy="5604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23"/>
              <p:cNvSpPr/>
              <p:nvPr/>
            </p:nvSpPr>
            <p:spPr>
              <a:xfrm rot="-3153880">
                <a:off x="8207583" y="5119597"/>
                <a:ext cx="251609" cy="29735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47" extrusionOk="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23"/>
              <p:cNvSpPr/>
              <p:nvPr/>
            </p:nvSpPr>
            <p:spPr>
              <a:xfrm rot="-3153878">
                <a:off x="9301266" y="4699738"/>
                <a:ext cx="360260" cy="232548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4" name="Google Shape;914;p23"/>
            <p:cNvGrpSpPr/>
            <p:nvPr/>
          </p:nvGrpSpPr>
          <p:grpSpPr>
            <a:xfrm rot="4013921" flipH="1">
              <a:off x="-1557369" y="3601925"/>
              <a:ext cx="3347380" cy="2854672"/>
              <a:chOff x="6937375" y="1462088"/>
              <a:chExt cx="2459038" cy="2097088"/>
            </a:xfrm>
          </p:grpSpPr>
          <p:sp>
            <p:nvSpPr>
              <p:cNvPr id="915" name="Google Shape;915;p2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2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2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2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2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2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2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2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2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4" name="Google Shape;924;p23"/>
            <p:cNvGrpSpPr/>
            <p:nvPr/>
          </p:nvGrpSpPr>
          <p:grpSpPr>
            <a:xfrm rot="-606681" flipH="1">
              <a:off x="6756969" y="3601834"/>
              <a:ext cx="3347596" cy="2854857"/>
              <a:chOff x="6937375" y="1462088"/>
              <a:chExt cx="2459038" cy="2097088"/>
            </a:xfrm>
          </p:grpSpPr>
          <p:sp>
            <p:nvSpPr>
              <p:cNvPr id="925" name="Google Shape;925;p2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2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2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2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2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2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2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2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34" name="Google Shape;934;p23"/>
          <p:cNvGrpSpPr/>
          <p:nvPr/>
        </p:nvGrpSpPr>
        <p:grpSpPr>
          <a:xfrm rot="-606453" flipH="1">
            <a:off x="7005515" y="3955594"/>
            <a:ext cx="2579252" cy="1012872"/>
            <a:chOff x="-49250" y="4319475"/>
            <a:chExt cx="2579200" cy="1012851"/>
          </a:xfrm>
        </p:grpSpPr>
        <p:pic>
          <p:nvPicPr>
            <p:cNvPr id="935" name="Google Shape;935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4091104">
              <a:off x="1951240" y="4698435"/>
              <a:ext cx="402770" cy="651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6" name="Google Shape;93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9250" y="4319475"/>
              <a:ext cx="911450" cy="955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p24"/>
          <p:cNvGrpSpPr/>
          <p:nvPr/>
        </p:nvGrpSpPr>
        <p:grpSpPr>
          <a:xfrm>
            <a:off x="-1327495" y="-1880341"/>
            <a:ext cx="12993435" cy="9236613"/>
            <a:chOff x="-1327495" y="-1880341"/>
            <a:chExt cx="12993435" cy="9236613"/>
          </a:xfrm>
        </p:grpSpPr>
        <p:sp>
          <p:nvSpPr>
            <p:cNvPr id="939" name="Google Shape;939;p24"/>
            <p:cNvSpPr/>
            <p:nvPr/>
          </p:nvSpPr>
          <p:spPr>
            <a:xfrm rot="-6299999">
              <a:off x="-719640" y="1637615"/>
              <a:ext cx="1606584" cy="1477887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24"/>
            <p:cNvSpPr/>
            <p:nvPr/>
          </p:nvSpPr>
          <p:spPr>
            <a:xfrm rot="-6300000">
              <a:off x="-1030392" y="-1433126"/>
              <a:ext cx="3399769" cy="3223903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24"/>
            <p:cNvSpPr/>
            <p:nvPr/>
          </p:nvSpPr>
          <p:spPr>
            <a:xfrm rot="-6300000">
              <a:off x="-928007" y="-1178606"/>
              <a:ext cx="3103763" cy="2797047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4"/>
            <p:cNvSpPr/>
            <p:nvPr/>
          </p:nvSpPr>
          <p:spPr>
            <a:xfrm rot="-6299999">
              <a:off x="-465479" y="429269"/>
              <a:ext cx="707839" cy="697117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4"/>
            <p:cNvSpPr/>
            <p:nvPr/>
          </p:nvSpPr>
          <p:spPr>
            <a:xfrm rot="-6300001">
              <a:off x="-242071" y="-1145801"/>
              <a:ext cx="1930469" cy="1947637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24"/>
            <p:cNvSpPr/>
            <p:nvPr/>
          </p:nvSpPr>
          <p:spPr>
            <a:xfrm rot="-6300000">
              <a:off x="-344029" y="651924"/>
              <a:ext cx="371079" cy="332471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24"/>
            <p:cNvSpPr/>
            <p:nvPr/>
          </p:nvSpPr>
          <p:spPr>
            <a:xfrm rot="-6299998">
              <a:off x="-128244" y="-739262"/>
              <a:ext cx="1276257" cy="1108953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4"/>
            <p:cNvSpPr/>
            <p:nvPr/>
          </p:nvSpPr>
          <p:spPr>
            <a:xfrm rot="-6300002">
              <a:off x="1140665" y="-208360"/>
              <a:ext cx="542677" cy="407545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4"/>
            <p:cNvSpPr/>
            <p:nvPr/>
          </p:nvSpPr>
          <p:spPr>
            <a:xfrm rot="-6300002">
              <a:off x="153189" y="-448064"/>
              <a:ext cx="868711" cy="542678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24"/>
            <p:cNvSpPr/>
            <p:nvPr/>
          </p:nvSpPr>
          <p:spPr>
            <a:xfrm rot="-6300000">
              <a:off x="1292521" y="818321"/>
              <a:ext cx="1443561" cy="1730992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24"/>
            <p:cNvSpPr/>
            <p:nvPr/>
          </p:nvSpPr>
          <p:spPr>
            <a:xfrm rot="8898568">
              <a:off x="9790939" y="4282687"/>
              <a:ext cx="1606583" cy="1477889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24"/>
            <p:cNvSpPr/>
            <p:nvPr/>
          </p:nvSpPr>
          <p:spPr>
            <a:xfrm rot="8898566">
              <a:off x="10116368" y="4626983"/>
              <a:ext cx="1005990" cy="952369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24"/>
            <p:cNvSpPr/>
            <p:nvPr/>
          </p:nvSpPr>
          <p:spPr>
            <a:xfrm rot="8898568">
              <a:off x="10497123" y="4808699"/>
              <a:ext cx="360354" cy="356065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24"/>
            <p:cNvSpPr/>
            <p:nvPr/>
          </p:nvSpPr>
          <p:spPr>
            <a:xfrm rot="8898568">
              <a:off x="6620952" y="3479712"/>
              <a:ext cx="3399765" cy="3223904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24"/>
            <p:cNvSpPr/>
            <p:nvPr/>
          </p:nvSpPr>
          <p:spPr>
            <a:xfrm rot="8898564">
              <a:off x="6821414" y="3725039"/>
              <a:ext cx="3103762" cy="2797048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24"/>
            <p:cNvSpPr/>
            <p:nvPr/>
          </p:nvSpPr>
          <p:spPr>
            <a:xfrm rot="8898567">
              <a:off x="8764999" y="5319220"/>
              <a:ext cx="707839" cy="697117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24"/>
            <p:cNvSpPr/>
            <p:nvPr/>
          </p:nvSpPr>
          <p:spPr>
            <a:xfrm rot="8898564">
              <a:off x="9280198" y="4706986"/>
              <a:ext cx="497633" cy="253107"/>
            </a:xfrm>
            <a:custGeom>
              <a:avLst/>
              <a:gdLst/>
              <a:ahLst/>
              <a:cxnLst/>
              <a:rect l="l" t="t" r="r" b="b"/>
              <a:pathLst>
                <a:path w="368" h="187" extrusionOk="0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24"/>
            <p:cNvSpPr/>
            <p:nvPr/>
          </p:nvSpPr>
          <p:spPr>
            <a:xfrm rot="8898565">
              <a:off x="7004155" y="4167194"/>
              <a:ext cx="1930470" cy="1947636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24"/>
            <p:cNvSpPr/>
            <p:nvPr/>
          </p:nvSpPr>
          <p:spPr>
            <a:xfrm rot="8898568">
              <a:off x="8985491" y="5534912"/>
              <a:ext cx="371079" cy="332471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24"/>
            <p:cNvSpPr/>
            <p:nvPr/>
          </p:nvSpPr>
          <p:spPr>
            <a:xfrm rot="8898567">
              <a:off x="8830804" y="2987419"/>
              <a:ext cx="1038163" cy="1029588"/>
            </a:xfrm>
            <a:custGeom>
              <a:avLst/>
              <a:gdLst/>
              <a:ahLst/>
              <a:cxnLst/>
              <a:rect l="l" t="t" r="r" b="b"/>
              <a:pathLst>
                <a:path w="768" h="762" extrusionOk="0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24"/>
            <p:cNvSpPr/>
            <p:nvPr/>
          </p:nvSpPr>
          <p:spPr>
            <a:xfrm rot="8898573">
              <a:off x="9217046" y="3222388"/>
              <a:ext cx="356064" cy="289573"/>
            </a:xfrm>
            <a:custGeom>
              <a:avLst/>
              <a:gdLst/>
              <a:ahLst/>
              <a:cxnLst/>
              <a:rect l="l" t="t" r="r" b="b"/>
              <a:pathLst>
                <a:path w="263" h="213" extrusionOk="0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24"/>
            <p:cNvSpPr/>
            <p:nvPr/>
          </p:nvSpPr>
          <p:spPr>
            <a:xfrm rot="8898571">
              <a:off x="9015374" y="3145593"/>
              <a:ext cx="722855" cy="722857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24"/>
            <p:cNvSpPr/>
            <p:nvPr/>
          </p:nvSpPr>
          <p:spPr>
            <a:xfrm rot="8898569">
              <a:off x="8654407" y="2505782"/>
              <a:ext cx="1443560" cy="1730991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24"/>
          <p:cNvGrpSpPr/>
          <p:nvPr/>
        </p:nvGrpSpPr>
        <p:grpSpPr>
          <a:xfrm>
            <a:off x="3229900" y="-1397741"/>
            <a:ext cx="8436059" cy="4071003"/>
            <a:chOff x="0" y="2771776"/>
            <a:chExt cx="5156200" cy="3062286"/>
          </a:xfrm>
        </p:grpSpPr>
        <p:sp>
          <p:nvSpPr>
            <p:cNvPr id="963" name="Google Shape;963;p24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24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4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4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4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24"/>
          <p:cNvGrpSpPr/>
          <p:nvPr/>
        </p:nvGrpSpPr>
        <p:grpSpPr>
          <a:xfrm>
            <a:off x="-428188" y="869512"/>
            <a:ext cx="9170830" cy="4903083"/>
            <a:chOff x="-428188" y="869512"/>
            <a:chExt cx="9170830" cy="4903083"/>
          </a:xfrm>
        </p:grpSpPr>
        <p:pic>
          <p:nvPicPr>
            <p:cNvPr id="1006" name="Google Shape;1006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28188" y="2080868"/>
              <a:ext cx="1023670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7" name="Google Shape;100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721713" flipH="1">
              <a:off x="1368176" y="1304805"/>
              <a:ext cx="1249943" cy="808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8" name="Google Shape;100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877775">
              <a:off x="248096" y="963751"/>
              <a:ext cx="545374" cy="651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9" name="Google Shape;1009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058537">
              <a:off x="7323147" y="4313408"/>
              <a:ext cx="1191417" cy="12485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-1973686" y="-1548648"/>
            <a:ext cx="13341266" cy="7106286"/>
            <a:chOff x="-1973686" y="-1548648"/>
            <a:chExt cx="13341266" cy="7106286"/>
          </a:xfrm>
        </p:grpSpPr>
        <p:grpSp>
          <p:nvGrpSpPr>
            <p:cNvPr id="77" name="Google Shape;77;p3"/>
            <p:cNvGrpSpPr/>
            <p:nvPr/>
          </p:nvGrpSpPr>
          <p:grpSpPr>
            <a:xfrm>
              <a:off x="6178889" y="-1548648"/>
              <a:ext cx="5188691" cy="5123431"/>
              <a:chOff x="6178889" y="-1548648"/>
              <a:chExt cx="5188691" cy="5123431"/>
            </a:xfrm>
          </p:grpSpPr>
          <p:sp>
            <p:nvSpPr>
              <p:cNvPr id="78" name="Google Shape;78;p3"/>
              <p:cNvSpPr/>
              <p:nvPr/>
            </p:nvSpPr>
            <p:spPr>
              <a:xfrm rot="-9925725">
                <a:off x="6636308" y="-1078299"/>
                <a:ext cx="4273853" cy="4182733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 rot="-9925727">
                <a:off x="7432264" y="-1098017"/>
                <a:ext cx="1205915" cy="94164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 rot="-9925727">
                <a:off x="8267886" y="-121557"/>
                <a:ext cx="2208309" cy="3095282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 rot="-9925727">
                <a:off x="8701957" y="322625"/>
                <a:ext cx="1454996" cy="229640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-7084128">
              <a:off x="-1344207" y="2395611"/>
              <a:ext cx="2394620" cy="2863647"/>
              <a:chOff x="7719866" y="2766363"/>
              <a:chExt cx="2621554" cy="313503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7719866" y="2766363"/>
                <a:ext cx="918379" cy="904464"/>
              </a:xfrm>
              <a:custGeom>
                <a:avLst/>
                <a:gdLst/>
                <a:ahLst/>
                <a:cxnLst/>
                <a:rect l="l" t="t" r="r" b="b"/>
                <a:pathLst>
                  <a:path w="524" h="514" extrusionOk="0">
                    <a:moveTo>
                      <a:pt x="233" y="514"/>
                    </a:moveTo>
                    <a:cubicBezTo>
                      <a:pt x="222" y="514"/>
                      <a:pt x="211" y="513"/>
                      <a:pt x="201" y="513"/>
                    </a:cubicBezTo>
                    <a:cubicBezTo>
                      <a:pt x="118" y="507"/>
                      <a:pt x="56" y="417"/>
                      <a:pt x="22" y="252"/>
                    </a:cubicBezTo>
                    <a:cubicBezTo>
                      <a:pt x="0" y="147"/>
                      <a:pt x="68" y="52"/>
                      <a:pt x="182" y="25"/>
                    </a:cubicBezTo>
                    <a:cubicBezTo>
                      <a:pt x="291" y="0"/>
                      <a:pt x="363" y="57"/>
                      <a:pt x="391" y="115"/>
                    </a:cubicBezTo>
                    <a:cubicBezTo>
                      <a:pt x="391" y="115"/>
                      <a:pt x="391" y="115"/>
                      <a:pt x="391" y="115"/>
                    </a:cubicBezTo>
                    <a:cubicBezTo>
                      <a:pt x="399" y="129"/>
                      <a:pt x="413" y="147"/>
                      <a:pt x="429" y="168"/>
                    </a:cubicBezTo>
                    <a:cubicBezTo>
                      <a:pt x="469" y="220"/>
                      <a:pt x="524" y="291"/>
                      <a:pt x="524" y="374"/>
                    </a:cubicBezTo>
                    <a:cubicBezTo>
                      <a:pt x="524" y="400"/>
                      <a:pt x="514" y="423"/>
                      <a:pt x="493" y="443"/>
                    </a:cubicBezTo>
                    <a:cubicBezTo>
                      <a:pt x="435" y="496"/>
                      <a:pt x="315" y="514"/>
                      <a:pt x="233" y="514"/>
                    </a:cubicBezTo>
                    <a:close/>
                    <a:moveTo>
                      <a:pt x="233" y="23"/>
                    </a:moveTo>
                    <a:cubicBezTo>
                      <a:pt x="217" y="23"/>
                      <a:pt x="201" y="25"/>
                      <a:pt x="183" y="29"/>
                    </a:cubicBezTo>
                    <a:cubicBezTo>
                      <a:pt x="71" y="55"/>
                      <a:pt x="5" y="149"/>
                      <a:pt x="26" y="252"/>
                    </a:cubicBezTo>
                    <a:cubicBezTo>
                      <a:pt x="49" y="365"/>
                      <a:pt x="99" y="501"/>
                      <a:pt x="201" y="508"/>
                    </a:cubicBezTo>
                    <a:cubicBezTo>
                      <a:pt x="279" y="514"/>
                      <a:pt x="425" y="500"/>
                      <a:pt x="490" y="439"/>
                    </a:cubicBezTo>
                    <a:cubicBezTo>
                      <a:pt x="510" y="421"/>
                      <a:pt x="520" y="398"/>
                      <a:pt x="520" y="374"/>
                    </a:cubicBezTo>
                    <a:cubicBezTo>
                      <a:pt x="520" y="293"/>
                      <a:pt x="465" y="222"/>
                      <a:pt x="425" y="171"/>
                    </a:cubicBezTo>
                    <a:cubicBezTo>
                      <a:pt x="409" y="150"/>
                      <a:pt x="395" y="131"/>
                      <a:pt x="388" y="116"/>
                    </a:cubicBezTo>
                    <a:cubicBezTo>
                      <a:pt x="388" y="116"/>
                      <a:pt x="388" y="116"/>
                      <a:pt x="388" y="116"/>
                    </a:cubicBezTo>
                    <a:cubicBezTo>
                      <a:pt x="364" y="70"/>
                      <a:pt x="312" y="23"/>
                      <a:pt x="233" y="2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836751" y="3320172"/>
                <a:ext cx="2504669" cy="2526931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439" extrusionOk="0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7903542" y="2930557"/>
                <a:ext cx="481454" cy="43136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46" extrusionOk="0">
                    <a:moveTo>
                      <a:pt x="129" y="246"/>
                    </a:moveTo>
                    <a:cubicBezTo>
                      <a:pt x="110" y="246"/>
                      <a:pt x="92" y="243"/>
                      <a:pt x="77" y="239"/>
                    </a:cubicBezTo>
                    <a:cubicBezTo>
                      <a:pt x="49" y="231"/>
                      <a:pt x="30" y="218"/>
                      <a:pt x="21" y="202"/>
                    </a:cubicBezTo>
                    <a:cubicBezTo>
                      <a:pt x="1" y="160"/>
                      <a:pt x="0" y="82"/>
                      <a:pt x="85" y="40"/>
                    </a:cubicBezTo>
                    <a:cubicBezTo>
                      <a:pt x="166" y="0"/>
                      <a:pt x="197" y="53"/>
                      <a:pt x="222" y="97"/>
                    </a:cubicBezTo>
                    <a:cubicBezTo>
                      <a:pt x="224" y="100"/>
                      <a:pt x="224" y="100"/>
                      <a:pt x="224" y="100"/>
                    </a:cubicBezTo>
                    <a:cubicBezTo>
                      <a:pt x="249" y="142"/>
                      <a:pt x="275" y="186"/>
                      <a:pt x="213" y="225"/>
                    </a:cubicBezTo>
                    <a:cubicBezTo>
                      <a:pt x="188" y="240"/>
                      <a:pt x="158" y="246"/>
                      <a:pt x="129" y="246"/>
                    </a:cubicBezTo>
                    <a:close/>
                    <a:moveTo>
                      <a:pt x="137" y="30"/>
                    </a:moveTo>
                    <a:cubicBezTo>
                      <a:pt x="123" y="30"/>
                      <a:pt x="107" y="34"/>
                      <a:pt x="87" y="44"/>
                    </a:cubicBezTo>
                    <a:cubicBezTo>
                      <a:pt x="5" y="85"/>
                      <a:pt x="5" y="160"/>
                      <a:pt x="25" y="200"/>
                    </a:cubicBezTo>
                    <a:cubicBezTo>
                      <a:pt x="33" y="215"/>
                      <a:pt x="52" y="228"/>
                      <a:pt x="78" y="235"/>
                    </a:cubicBezTo>
                    <a:cubicBezTo>
                      <a:pt x="116" y="246"/>
                      <a:pt x="171" y="245"/>
                      <a:pt x="210" y="221"/>
                    </a:cubicBezTo>
                    <a:cubicBezTo>
                      <a:pt x="269" y="184"/>
                      <a:pt x="246" y="144"/>
                      <a:pt x="221" y="102"/>
                    </a:cubicBezTo>
                    <a:cubicBezTo>
                      <a:pt x="219" y="99"/>
                      <a:pt x="219" y="99"/>
                      <a:pt x="219" y="99"/>
                    </a:cubicBezTo>
                    <a:cubicBezTo>
                      <a:pt x="200" y="66"/>
                      <a:pt x="179" y="30"/>
                      <a:pt x="137" y="3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 rot="-2911801">
                <a:off x="8199767" y="4085218"/>
                <a:ext cx="1655866" cy="143879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819" extrusionOk="0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 rot="-2911798">
                <a:off x="8511090" y="4542340"/>
                <a:ext cx="1127100" cy="70409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401" extrusionOk="0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4375350" y="3912550"/>
            <a:ext cx="40554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2900"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title" idx="2" hasCustomPrompt="1"/>
          </p:nvPr>
        </p:nvSpPr>
        <p:spPr>
          <a:xfrm>
            <a:off x="4375350" y="3401338"/>
            <a:ext cx="1235700" cy="55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0" name="Google Shape;90;p3"/>
          <p:cNvGrpSpPr/>
          <p:nvPr/>
        </p:nvGrpSpPr>
        <p:grpSpPr>
          <a:xfrm>
            <a:off x="-158138" y="42540"/>
            <a:ext cx="9883499" cy="3937446"/>
            <a:chOff x="-158138" y="42540"/>
            <a:chExt cx="9883499" cy="3937446"/>
          </a:xfrm>
        </p:grpSpPr>
        <p:pic>
          <p:nvPicPr>
            <p:cNvPr id="91" name="Google Shape;91;p3"/>
            <p:cNvPicPr preferRelativeResize="0"/>
            <p:nvPr/>
          </p:nvPicPr>
          <p:blipFill rotWithShape="1">
            <a:blip r:embed="rId2">
              <a:alphaModFix/>
            </a:blip>
            <a:srcRect r="2553"/>
            <a:stretch/>
          </p:blipFill>
          <p:spPr>
            <a:xfrm rot="3978762">
              <a:off x="8642150" y="200937"/>
              <a:ext cx="945729" cy="91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135037">
              <a:off x="-55324" y="3105000"/>
              <a:ext cx="766200" cy="915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3"/>
          <p:cNvGrpSpPr/>
          <p:nvPr/>
        </p:nvGrpSpPr>
        <p:grpSpPr>
          <a:xfrm>
            <a:off x="-3102663" y="-1183622"/>
            <a:ext cx="9449768" cy="4560356"/>
            <a:chOff x="0" y="2771776"/>
            <a:chExt cx="5156200" cy="3062286"/>
          </a:xfrm>
        </p:grpSpPr>
        <p:sp>
          <p:nvSpPr>
            <p:cNvPr id="94" name="Google Shape;94;p3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4"/>
          <p:cNvGrpSpPr/>
          <p:nvPr/>
        </p:nvGrpSpPr>
        <p:grpSpPr>
          <a:xfrm>
            <a:off x="6603239" y="2021820"/>
            <a:ext cx="3839099" cy="3788303"/>
            <a:chOff x="6603239" y="2021820"/>
            <a:chExt cx="3839099" cy="3788303"/>
          </a:xfrm>
        </p:grpSpPr>
        <p:sp>
          <p:nvSpPr>
            <p:cNvPr id="138" name="Google Shape;138;p4"/>
            <p:cNvSpPr/>
            <p:nvPr/>
          </p:nvSpPr>
          <p:spPr>
            <a:xfrm rot="-9045387">
              <a:off x="6824950" y="4287420"/>
              <a:ext cx="1377344" cy="1267011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 rot="-9045382">
              <a:off x="7031766" y="4565479"/>
              <a:ext cx="862449" cy="816476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 rot="-9045387">
              <a:off x="7419903" y="4816007"/>
              <a:ext cx="308937" cy="305259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 rot="9106276">
              <a:off x="8483735" y="3771434"/>
              <a:ext cx="1349761" cy="1007722"/>
            </a:xfrm>
            <a:custGeom>
              <a:avLst/>
              <a:gdLst/>
              <a:ahLst/>
              <a:cxnLst/>
              <a:rect l="l" t="t" r="r" b="b"/>
              <a:pathLst>
                <a:path w="1164" h="869" extrusionOk="0">
                  <a:moveTo>
                    <a:pt x="887" y="836"/>
                  </a:moveTo>
                  <a:cubicBezTo>
                    <a:pt x="800" y="836"/>
                    <a:pt x="707" y="820"/>
                    <a:pt x="638" y="807"/>
                  </a:cubicBezTo>
                  <a:cubicBezTo>
                    <a:pt x="613" y="803"/>
                    <a:pt x="591" y="799"/>
                    <a:pt x="575" y="797"/>
                  </a:cubicBezTo>
                  <a:cubicBezTo>
                    <a:pt x="471" y="783"/>
                    <a:pt x="334" y="696"/>
                    <a:pt x="201" y="605"/>
                  </a:cubicBezTo>
                  <a:cubicBezTo>
                    <a:pt x="94" y="531"/>
                    <a:pt x="35" y="409"/>
                    <a:pt x="34" y="408"/>
                  </a:cubicBezTo>
                  <a:cubicBezTo>
                    <a:pt x="34" y="408"/>
                    <a:pt x="34" y="408"/>
                    <a:pt x="34" y="408"/>
                  </a:cubicBezTo>
                  <a:cubicBezTo>
                    <a:pt x="0" y="321"/>
                    <a:pt x="13" y="231"/>
                    <a:pt x="70" y="153"/>
                  </a:cubicBezTo>
                  <a:cubicBezTo>
                    <a:pt x="137" y="61"/>
                    <a:pt x="256" y="0"/>
                    <a:pt x="354" y="7"/>
                  </a:cubicBezTo>
                  <a:cubicBezTo>
                    <a:pt x="515" y="18"/>
                    <a:pt x="819" y="160"/>
                    <a:pt x="905" y="266"/>
                  </a:cubicBezTo>
                  <a:cubicBezTo>
                    <a:pt x="1098" y="500"/>
                    <a:pt x="1164" y="672"/>
                    <a:pt x="1097" y="763"/>
                  </a:cubicBezTo>
                  <a:cubicBezTo>
                    <a:pt x="1056" y="819"/>
                    <a:pt x="975" y="836"/>
                    <a:pt x="887" y="836"/>
                  </a:cubicBezTo>
                  <a:close/>
                  <a:moveTo>
                    <a:pt x="38" y="406"/>
                  </a:moveTo>
                  <a:cubicBezTo>
                    <a:pt x="40" y="410"/>
                    <a:pt x="98" y="529"/>
                    <a:pt x="203" y="601"/>
                  </a:cubicBezTo>
                  <a:cubicBezTo>
                    <a:pt x="286" y="658"/>
                    <a:pt x="459" y="777"/>
                    <a:pt x="575" y="793"/>
                  </a:cubicBezTo>
                  <a:cubicBezTo>
                    <a:pt x="592" y="795"/>
                    <a:pt x="614" y="799"/>
                    <a:pt x="638" y="803"/>
                  </a:cubicBezTo>
                  <a:cubicBezTo>
                    <a:pt x="778" y="828"/>
                    <a:pt x="1013" y="869"/>
                    <a:pt x="1094" y="760"/>
                  </a:cubicBezTo>
                  <a:cubicBezTo>
                    <a:pt x="1160" y="672"/>
                    <a:pt x="1093" y="501"/>
                    <a:pt x="902" y="268"/>
                  </a:cubicBezTo>
                  <a:cubicBezTo>
                    <a:pt x="816" y="164"/>
                    <a:pt x="513" y="22"/>
                    <a:pt x="353" y="11"/>
                  </a:cubicBezTo>
                  <a:cubicBezTo>
                    <a:pt x="257" y="4"/>
                    <a:pt x="139" y="65"/>
                    <a:pt x="73" y="155"/>
                  </a:cubicBezTo>
                  <a:cubicBezTo>
                    <a:pt x="17" y="232"/>
                    <a:pt x="4" y="321"/>
                    <a:pt x="38" y="406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 rot="9106276">
              <a:off x="8667688" y="3940693"/>
              <a:ext cx="923134" cy="715337"/>
            </a:xfrm>
            <a:custGeom>
              <a:avLst/>
              <a:gdLst/>
              <a:ahLst/>
              <a:cxnLst/>
              <a:rect l="l" t="t" r="r" b="b"/>
              <a:pathLst>
                <a:path w="796" h="618" extrusionOk="0">
                  <a:moveTo>
                    <a:pt x="596" y="615"/>
                  </a:moveTo>
                  <a:cubicBezTo>
                    <a:pt x="522" y="615"/>
                    <a:pt x="445" y="603"/>
                    <a:pt x="392" y="570"/>
                  </a:cubicBezTo>
                  <a:cubicBezTo>
                    <a:pt x="369" y="555"/>
                    <a:pt x="338" y="538"/>
                    <a:pt x="304" y="519"/>
                  </a:cubicBezTo>
                  <a:cubicBezTo>
                    <a:pt x="216" y="471"/>
                    <a:pt x="107" y="411"/>
                    <a:pt x="67" y="355"/>
                  </a:cubicBezTo>
                  <a:cubicBezTo>
                    <a:pt x="13" y="280"/>
                    <a:pt x="0" y="154"/>
                    <a:pt x="70" y="72"/>
                  </a:cubicBezTo>
                  <a:cubicBezTo>
                    <a:pt x="132" y="0"/>
                    <a:pt x="372" y="100"/>
                    <a:pt x="474" y="143"/>
                  </a:cubicBezTo>
                  <a:cubicBezTo>
                    <a:pt x="483" y="146"/>
                    <a:pt x="491" y="150"/>
                    <a:pt x="497" y="152"/>
                  </a:cubicBezTo>
                  <a:cubicBezTo>
                    <a:pt x="577" y="185"/>
                    <a:pt x="727" y="309"/>
                    <a:pt x="764" y="408"/>
                  </a:cubicBezTo>
                  <a:cubicBezTo>
                    <a:pt x="792" y="481"/>
                    <a:pt x="796" y="533"/>
                    <a:pt x="777" y="566"/>
                  </a:cubicBezTo>
                  <a:cubicBezTo>
                    <a:pt x="764" y="588"/>
                    <a:pt x="740" y="602"/>
                    <a:pt x="707" y="607"/>
                  </a:cubicBezTo>
                  <a:cubicBezTo>
                    <a:pt x="673" y="612"/>
                    <a:pt x="635" y="615"/>
                    <a:pt x="596" y="615"/>
                  </a:cubicBezTo>
                  <a:close/>
                  <a:moveTo>
                    <a:pt x="146" y="50"/>
                  </a:moveTo>
                  <a:cubicBezTo>
                    <a:pt x="114" y="50"/>
                    <a:pt x="88" y="57"/>
                    <a:pt x="74" y="75"/>
                  </a:cubicBezTo>
                  <a:cubicBezTo>
                    <a:pt x="5" y="155"/>
                    <a:pt x="18" y="279"/>
                    <a:pt x="70" y="353"/>
                  </a:cubicBezTo>
                  <a:cubicBezTo>
                    <a:pt x="110" y="408"/>
                    <a:pt x="219" y="468"/>
                    <a:pt x="306" y="516"/>
                  </a:cubicBezTo>
                  <a:cubicBezTo>
                    <a:pt x="340" y="534"/>
                    <a:pt x="371" y="552"/>
                    <a:pt x="394" y="566"/>
                  </a:cubicBezTo>
                  <a:cubicBezTo>
                    <a:pt x="473" y="616"/>
                    <a:pt x="607" y="618"/>
                    <a:pt x="707" y="603"/>
                  </a:cubicBezTo>
                  <a:cubicBezTo>
                    <a:pt x="739" y="598"/>
                    <a:pt x="761" y="585"/>
                    <a:pt x="773" y="564"/>
                  </a:cubicBezTo>
                  <a:cubicBezTo>
                    <a:pt x="792" y="532"/>
                    <a:pt x="788" y="482"/>
                    <a:pt x="760" y="410"/>
                  </a:cubicBezTo>
                  <a:cubicBezTo>
                    <a:pt x="723" y="312"/>
                    <a:pt x="574" y="188"/>
                    <a:pt x="496" y="156"/>
                  </a:cubicBezTo>
                  <a:cubicBezTo>
                    <a:pt x="489" y="154"/>
                    <a:pt x="481" y="150"/>
                    <a:pt x="472" y="146"/>
                  </a:cubicBezTo>
                  <a:cubicBezTo>
                    <a:pt x="396" y="114"/>
                    <a:pt x="243" y="50"/>
                    <a:pt x="146" y="5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 rot="9106276">
              <a:off x="8793000" y="4109684"/>
              <a:ext cx="413756" cy="334682"/>
            </a:xfrm>
            <a:custGeom>
              <a:avLst/>
              <a:gdLst/>
              <a:ahLst/>
              <a:cxnLst/>
              <a:rect l="l" t="t" r="r" b="b"/>
              <a:pathLst>
                <a:path w="357" h="288" extrusionOk="0">
                  <a:moveTo>
                    <a:pt x="291" y="288"/>
                  </a:moveTo>
                  <a:cubicBezTo>
                    <a:pt x="243" y="288"/>
                    <a:pt x="184" y="259"/>
                    <a:pt x="131" y="233"/>
                  </a:cubicBezTo>
                  <a:cubicBezTo>
                    <a:pt x="111" y="223"/>
                    <a:pt x="92" y="214"/>
                    <a:pt x="75" y="207"/>
                  </a:cubicBezTo>
                  <a:cubicBezTo>
                    <a:pt x="32" y="189"/>
                    <a:pt x="6" y="164"/>
                    <a:pt x="3" y="137"/>
                  </a:cubicBezTo>
                  <a:cubicBezTo>
                    <a:pt x="0" y="113"/>
                    <a:pt x="15" y="88"/>
                    <a:pt x="49" y="63"/>
                  </a:cubicBezTo>
                  <a:cubicBezTo>
                    <a:pt x="133" y="0"/>
                    <a:pt x="258" y="100"/>
                    <a:pt x="262" y="103"/>
                  </a:cubicBezTo>
                  <a:cubicBezTo>
                    <a:pt x="335" y="152"/>
                    <a:pt x="357" y="211"/>
                    <a:pt x="347" y="249"/>
                  </a:cubicBezTo>
                  <a:cubicBezTo>
                    <a:pt x="340" y="272"/>
                    <a:pt x="322" y="287"/>
                    <a:pt x="297" y="288"/>
                  </a:cubicBezTo>
                  <a:cubicBezTo>
                    <a:pt x="295" y="288"/>
                    <a:pt x="293" y="288"/>
                    <a:pt x="291" y="288"/>
                  </a:cubicBezTo>
                  <a:close/>
                  <a:moveTo>
                    <a:pt x="114" y="46"/>
                  </a:moveTo>
                  <a:cubicBezTo>
                    <a:pt x="92" y="46"/>
                    <a:pt x="70" y="52"/>
                    <a:pt x="51" y="66"/>
                  </a:cubicBezTo>
                  <a:cubicBezTo>
                    <a:pt x="19" y="90"/>
                    <a:pt x="4" y="114"/>
                    <a:pt x="7" y="137"/>
                  </a:cubicBezTo>
                  <a:cubicBezTo>
                    <a:pt x="10" y="162"/>
                    <a:pt x="35" y="186"/>
                    <a:pt x="77" y="203"/>
                  </a:cubicBezTo>
                  <a:cubicBezTo>
                    <a:pt x="94" y="210"/>
                    <a:pt x="113" y="219"/>
                    <a:pt x="133" y="229"/>
                  </a:cubicBezTo>
                  <a:cubicBezTo>
                    <a:pt x="188" y="256"/>
                    <a:pt x="249" y="286"/>
                    <a:pt x="297" y="284"/>
                  </a:cubicBezTo>
                  <a:cubicBezTo>
                    <a:pt x="320" y="283"/>
                    <a:pt x="337" y="269"/>
                    <a:pt x="343" y="247"/>
                  </a:cubicBezTo>
                  <a:cubicBezTo>
                    <a:pt x="352" y="211"/>
                    <a:pt x="330" y="154"/>
                    <a:pt x="259" y="107"/>
                  </a:cubicBezTo>
                  <a:cubicBezTo>
                    <a:pt x="259" y="107"/>
                    <a:pt x="259" y="107"/>
                    <a:pt x="259" y="107"/>
                  </a:cubicBezTo>
                  <a:cubicBezTo>
                    <a:pt x="258" y="106"/>
                    <a:pt x="185" y="46"/>
                    <a:pt x="114" y="46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 rot="9106277">
              <a:off x="8402831" y="2390086"/>
              <a:ext cx="1862817" cy="1215523"/>
            </a:xfrm>
            <a:custGeom>
              <a:avLst/>
              <a:gdLst/>
              <a:ahLst/>
              <a:cxnLst/>
              <a:rect l="l" t="t" r="r" b="b"/>
              <a:pathLst>
                <a:path w="1607" h="1048" extrusionOk="0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 rot="9106279">
              <a:off x="8619133" y="2549302"/>
              <a:ext cx="1441707" cy="867965"/>
            </a:xfrm>
            <a:custGeom>
              <a:avLst/>
              <a:gdLst/>
              <a:ahLst/>
              <a:cxnLst/>
              <a:rect l="l" t="t" r="r" b="b"/>
              <a:pathLst>
                <a:path w="1243" h="748" extrusionOk="0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 rot="9106275">
              <a:off x="8866076" y="2671268"/>
              <a:ext cx="1062891" cy="535124"/>
            </a:xfrm>
            <a:custGeom>
              <a:avLst/>
              <a:gdLst/>
              <a:ahLst/>
              <a:cxnLst/>
              <a:rect l="l" t="t" r="r" b="b"/>
              <a:pathLst>
                <a:path w="916" h="461" extrusionOk="0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 rot="9106277">
              <a:off x="9265500" y="2768746"/>
              <a:ext cx="490990" cy="222509"/>
            </a:xfrm>
            <a:custGeom>
              <a:avLst/>
              <a:gdLst/>
              <a:ahLst/>
              <a:cxnLst/>
              <a:rect l="l" t="t" r="r" b="b"/>
              <a:pathLst>
                <a:path w="423" h="192" extrusionOk="0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"/>
          <p:cNvSpPr txBox="1">
            <a:spLocks noGrp="1"/>
          </p:cNvSpPr>
          <p:nvPr>
            <p:ph type="body" idx="1"/>
          </p:nvPr>
        </p:nvSpPr>
        <p:spPr>
          <a:xfrm>
            <a:off x="720000" y="1063351"/>
            <a:ext cx="77040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50" name="Google Shape;150;p4"/>
          <p:cNvGrpSpPr/>
          <p:nvPr/>
        </p:nvGrpSpPr>
        <p:grpSpPr>
          <a:xfrm rot="-7084280">
            <a:off x="-1417747" y="-1119106"/>
            <a:ext cx="2589024" cy="2455084"/>
            <a:chOff x="6461966" y="2307173"/>
            <a:chExt cx="4411002" cy="4182802"/>
          </a:xfrm>
        </p:grpSpPr>
        <p:sp>
          <p:nvSpPr>
            <p:cNvPr id="151" name="Google Shape;151;p4"/>
            <p:cNvSpPr/>
            <p:nvPr/>
          </p:nvSpPr>
          <p:spPr>
            <a:xfrm>
              <a:off x="6461966" y="2307173"/>
              <a:ext cx="4411002" cy="4182802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6617812" y="2513113"/>
              <a:ext cx="4026950" cy="3628985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7719866" y="2766363"/>
              <a:ext cx="918379" cy="904464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7836751" y="3320172"/>
              <a:ext cx="2504669" cy="2526931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7903542" y="2930557"/>
              <a:ext cx="481454" cy="43136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8348817" y="3601253"/>
              <a:ext cx="1655866" cy="1438795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295941" y="5126318"/>
              <a:ext cx="704091" cy="528763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8577020" y="4063225"/>
              <a:ext cx="1127100" cy="704090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4"/>
          <p:cNvGrpSpPr/>
          <p:nvPr/>
        </p:nvGrpSpPr>
        <p:grpSpPr>
          <a:xfrm rot="10296292">
            <a:off x="1191284" y="-1992159"/>
            <a:ext cx="2589213" cy="2455262"/>
            <a:chOff x="6461966" y="2307173"/>
            <a:chExt cx="4411002" cy="4182802"/>
          </a:xfrm>
        </p:grpSpPr>
        <p:sp>
          <p:nvSpPr>
            <p:cNvPr id="160" name="Google Shape;160;p4"/>
            <p:cNvSpPr/>
            <p:nvPr/>
          </p:nvSpPr>
          <p:spPr>
            <a:xfrm>
              <a:off x="6461966" y="2307173"/>
              <a:ext cx="4411002" cy="4182802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6617812" y="2513113"/>
              <a:ext cx="4026950" cy="3628985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7719866" y="2766363"/>
              <a:ext cx="918379" cy="904464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7836751" y="3320172"/>
              <a:ext cx="2504669" cy="2526931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7903542" y="2930557"/>
              <a:ext cx="481454" cy="43136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8348817" y="3601253"/>
              <a:ext cx="1655866" cy="1438795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8295941" y="5126318"/>
              <a:ext cx="704091" cy="528763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8577020" y="4063225"/>
              <a:ext cx="1127100" cy="704090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8" name="Google Shape;16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49826">
            <a:off x="7153084" y="4532223"/>
            <a:ext cx="842582" cy="88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68218">
            <a:off x="8661998" y="3979267"/>
            <a:ext cx="771427" cy="609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5"/>
          <p:cNvGrpSpPr/>
          <p:nvPr/>
        </p:nvGrpSpPr>
        <p:grpSpPr>
          <a:xfrm>
            <a:off x="-2083996" y="-890440"/>
            <a:ext cx="12421863" cy="7846998"/>
            <a:chOff x="-2083996" y="-890440"/>
            <a:chExt cx="12421863" cy="7846998"/>
          </a:xfrm>
        </p:grpSpPr>
        <p:grpSp>
          <p:nvGrpSpPr>
            <p:cNvPr id="172" name="Google Shape;172;p5"/>
            <p:cNvGrpSpPr/>
            <p:nvPr/>
          </p:nvGrpSpPr>
          <p:grpSpPr>
            <a:xfrm rot="2413556">
              <a:off x="-1504324" y="3357535"/>
              <a:ext cx="3121859" cy="2938434"/>
              <a:chOff x="3282875" y="75000"/>
              <a:chExt cx="3121875" cy="2938449"/>
            </a:xfrm>
          </p:grpSpPr>
          <p:sp>
            <p:nvSpPr>
              <p:cNvPr id="173" name="Google Shape;173;p5"/>
              <p:cNvSpPr/>
              <p:nvPr/>
            </p:nvSpPr>
            <p:spPr>
              <a:xfrm>
                <a:off x="4925437" y="449866"/>
                <a:ext cx="1479313" cy="110444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4497090" y="1624833"/>
                <a:ext cx="975460" cy="96739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62" extrusionOk="0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4714754" y="2058147"/>
                <a:ext cx="334558" cy="27208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3282875" y="75000"/>
                <a:ext cx="1598223" cy="1547834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3847191" y="905349"/>
                <a:ext cx="395021" cy="437344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3506586" y="268479"/>
                <a:ext cx="1076230" cy="123343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4626076" y="1751805"/>
                <a:ext cx="679195" cy="679193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4220977" y="1387015"/>
                <a:ext cx="1356373" cy="1626434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78" extrusionOk="0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5"/>
            <p:cNvGrpSpPr/>
            <p:nvPr/>
          </p:nvGrpSpPr>
          <p:grpSpPr>
            <a:xfrm>
              <a:off x="7215992" y="-890440"/>
              <a:ext cx="3121875" cy="2938449"/>
              <a:chOff x="3282875" y="75000"/>
              <a:chExt cx="3121875" cy="2938449"/>
            </a:xfrm>
          </p:grpSpPr>
          <p:sp>
            <p:nvSpPr>
              <p:cNvPr id="182" name="Google Shape;182;p5"/>
              <p:cNvSpPr/>
              <p:nvPr/>
            </p:nvSpPr>
            <p:spPr>
              <a:xfrm>
                <a:off x="4925437" y="449866"/>
                <a:ext cx="1479313" cy="110444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5199533" y="603037"/>
                <a:ext cx="1011738" cy="783995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5592538" y="899303"/>
                <a:ext cx="453469" cy="36680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4497090" y="1624833"/>
                <a:ext cx="975460" cy="96739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62" extrusionOk="0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4714754" y="2058147"/>
                <a:ext cx="334558" cy="27208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3282875" y="75000"/>
                <a:ext cx="1598223" cy="1547834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3847191" y="905349"/>
                <a:ext cx="395021" cy="437344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3506586" y="268479"/>
                <a:ext cx="1076230" cy="123343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4220977" y="1387015"/>
                <a:ext cx="1356373" cy="1626434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78" extrusionOk="0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4626076" y="1751805"/>
                <a:ext cx="679195" cy="679193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2" name="Google Shape;19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5"/>
          <p:cNvSpPr txBox="1">
            <a:spLocks noGrp="1"/>
          </p:cNvSpPr>
          <p:nvPr>
            <p:ph type="subTitle" idx="1"/>
          </p:nvPr>
        </p:nvSpPr>
        <p:spPr>
          <a:xfrm>
            <a:off x="4923249" y="2424875"/>
            <a:ext cx="2505600" cy="1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5"/>
          <p:cNvSpPr txBox="1">
            <a:spLocks noGrp="1"/>
          </p:cNvSpPr>
          <p:nvPr>
            <p:ph type="subTitle" idx="2"/>
          </p:nvPr>
        </p:nvSpPr>
        <p:spPr>
          <a:xfrm>
            <a:off x="1715375" y="2424875"/>
            <a:ext cx="2505600" cy="1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5"/>
          <p:cNvSpPr txBox="1">
            <a:spLocks noGrp="1"/>
          </p:cNvSpPr>
          <p:nvPr>
            <p:ph type="subTitle" idx="3"/>
          </p:nvPr>
        </p:nvSpPr>
        <p:spPr>
          <a:xfrm>
            <a:off x="1715375" y="2035904"/>
            <a:ext cx="25056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subTitle" idx="4"/>
          </p:nvPr>
        </p:nvSpPr>
        <p:spPr>
          <a:xfrm>
            <a:off x="4923250" y="2035904"/>
            <a:ext cx="25056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grpSp>
        <p:nvGrpSpPr>
          <p:cNvPr id="197" name="Google Shape;197;p5"/>
          <p:cNvGrpSpPr/>
          <p:nvPr/>
        </p:nvGrpSpPr>
        <p:grpSpPr>
          <a:xfrm>
            <a:off x="310118" y="-328432"/>
            <a:ext cx="8833877" cy="5868817"/>
            <a:chOff x="310118" y="-269357"/>
            <a:chExt cx="8833877" cy="5868817"/>
          </a:xfrm>
        </p:grpSpPr>
        <p:pic>
          <p:nvPicPr>
            <p:cNvPr id="198" name="Google Shape;198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964704">
              <a:off x="447537" y="4578018"/>
              <a:ext cx="1023670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98621" y="871525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39789" y="-269357"/>
              <a:ext cx="676516" cy="8088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 txBox="1">
            <a:spLocks noGrp="1"/>
          </p:cNvSpPr>
          <p:nvPr>
            <p:ph type="title"/>
          </p:nvPr>
        </p:nvSpPr>
        <p:spPr>
          <a:xfrm>
            <a:off x="713225" y="754400"/>
            <a:ext cx="4590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7"/>
          <p:cNvSpPr txBox="1">
            <a:spLocks noGrp="1"/>
          </p:cNvSpPr>
          <p:nvPr>
            <p:ph type="subTitle" idx="1"/>
          </p:nvPr>
        </p:nvSpPr>
        <p:spPr>
          <a:xfrm>
            <a:off x="713225" y="1327100"/>
            <a:ext cx="4590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7"/>
          <p:cNvSpPr>
            <a:spLocks noGrp="1"/>
          </p:cNvSpPr>
          <p:nvPr>
            <p:ph type="pic" idx="2"/>
          </p:nvPr>
        </p:nvSpPr>
        <p:spPr>
          <a:xfrm>
            <a:off x="5643775" y="967900"/>
            <a:ext cx="2787000" cy="363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257175" dir="2580000" algn="bl" rotWithShape="0">
              <a:srgbClr val="04080D">
                <a:alpha val="50000"/>
              </a:srgbClr>
            </a:outerShdw>
          </a:effectLst>
        </p:spPr>
      </p:sp>
      <p:grpSp>
        <p:nvGrpSpPr>
          <p:cNvPr id="234" name="Google Shape;234;p7"/>
          <p:cNvGrpSpPr/>
          <p:nvPr/>
        </p:nvGrpSpPr>
        <p:grpSpPr>
          <a:xfrm>
            <a:off x="-1512012" y="-1640489"/>
            <a:ext cx="11570626" cy="8437945"/>
            <a:chOff x="-1512012" y="-1640489"/>
            <a:chExt cx="11570626" cy="8437945"/>
          </a:xfrm>
        </p:grpSpPr>
        <p:grpSp>
          <p:nvGrpSpPr>
            <p:cNvPr id="235" name="Google Shape;235;p7"/>
            <p:cNvGrpSpPr/>
            <p:nvPr/>
          </p:nvGrpSpPr>
          <p:grpSpPr>
            <a:xfrm rot="-10629075">
              <a:off x="5973855" y="-1542603"/>
              <a:ext cx="4013209" cy="2979081"/>
              <a:chOff x="6005513" y="2100263"/>
              <a:chExt cx="2944814" cy="2185991"/>
            </a:xfrm>
          </p:grpSpPr>
          <p:sp>
            <p:nvSpPr>
              <p:cNvPr id="236" name="Google Shape;236;p7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6005513" y="2100263"/>
                <a:ext cx="2233613" cy="2185991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7396163" y="3679826"/>
                <a:ext cx="630238" cy="492124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6188075" y="2254251"/>
                <a:ext cx="1154113" cy="161766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6350000" y="2447926"/>
                <a:ext cx="760414" cy="1200151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6461125" y="2625726"/>
                <a:ext cx="290513" cy="4667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7612063" y="3835401"/>
                <a:ext cx="300038" cy="193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" name="Google Shape;244;p7"/>
            <p:cNvGrpSpPr/>
            <p:nvPr/>
          </p:nvGrpSpPr>
          <p:grpSpPr>
            <a:xfrm rot="10500963">
              <a:off x="-1390188" y="3649572"/>
              <a:ext cx="4013348" cy="2979184"/>
              <a:chOff x="6005513" y="2100263"/>
              <a:chExt cx="2944814" cy="2185991"/>
            </a:xfrm>
          </p:grpSpPr>
          <p:sp>
            <p:nvSpPr>
              <p:cNvPr id="245" name="Google Shape;245;p7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6005513" y="2100263"/>
                <a:ext cx="2233613" cy="2185991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7396163" y="3679826"/>
                <a:ext cx="630238" cy="492124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6188075" y="2254251"/>
                <a:ext cx="1154113" cy="161766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6350000" y="2447926"/>
                <a:ext cx="760414" cy="1200151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6461125" y="2625726"/>
                <a:ext cx="290513" cy="4667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7612063" y="3835401"/>
                <a:ext cx="300038" cy="193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3" name="Google Shape;253;p7"/>
          <p:cNvGrpSpPr/>
          <p:nvPr/>
        </p:nvGrpSpPr>
        <p:grpSpPr>
          <a:xfrm>
            <a:off x="-217149" y="-259918"/>
            <a:ext cx="9895200" cy="6352966"/>
            <a:chOff x="-217149" y="-259918"/>
            <a:chExt cx="9895200" cy="6352966"/>
          </a:xfrm>
        </p:grpSpPr>
        <p:pic>
          <p:nvPicPr>
            <p:cNvPr id="254" name="Google Shape;25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969981">
              <a:off x="630473" y="4520875"/>
              <a:ext cx="1701501" cy="112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30100">
              <a:off x="-88768" y="3878800"/>
              <a:ext cx="409962" cy="651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356544">
              <a:off x="8575828" y="-101850"/>
              <a:ext cx="870974" cy="10413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"/>
          <p:cNvSpPr txBox="1">
            <a:spLocks noGrp="1"/>
          </p:cNvSpPr>
          <p:nvPr>
            <p:ph type="title"/>
          </p:nvPr>
        </p:nvSpPr>
        <p:spPr>
          <a:xfrm>
            <a:off x="3916750" y="539500"/>
            <a:ext cx="4514100" cy="13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59" name="Google Shape;259;p8"/>
          <p:cNvGrpSpPr/>
          <p:nvPr/>
        </p:nvGrpSpPr>
        <p:grpSpPr>
          <a:xfrm>
            <a:off x="-2725375" y="2697503"/>
            <a:ext cx="9449768" cy="4560356"/>
            <a:chOff x="0" y="2771776"/>
            <a:chExt cx="5156200" cy="3062286"/>
          </a:xfrm>
        </p:grpSpPr>
        <p:sp>
          <p:nvSpPr>
            <p:cNvPr id="260" name="Google Shape;260;p8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8"/>
          <p:cNvGrpSpPr/>
          <p:nvPr/>
        </p:nvGrpSpPr>
        <p:grpSpPr>
          <a:xfrm>
            <a:off x="-1106665" y="-1065113"/>
            <a:ext cx="11382067" cy="7454913"/>
            <a:chOff x="-1106665" y="-1065113"/>
            <a:chExt cx="11382067" cy="7454913"/>
          </a:xfrm>
        </p:grpSpPr>
        <p:sp>
          <p:nvSpPr>
            <p:cNvPr id="303" name="Google Shape;303;p8"/>
            <p:cNvSpPr/>
            <p:nvPr/>
          </p:nvSpPr>
          <p:spPr>
            <a:xfrm rot="1320967" flipH="1">
              <a:off x="1579762" y="-266020"/>
              <a:ext cx="1189056" cy="1093803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8"/>
            <p:cNvSpPr/>
            <p:nvPr/>
          </p:nvSpPr>
          <p:spPr>
            <a:xfrm rot="1320964" flipH="1">
              <a:off x="1810210" y="-134162"/>
              <a:ext cx="744549" cy="704861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 rot="1320969" flipH="1">
              <a:off x="2105885" y="164249"/>
              <a:ext cx="266704" cy="263528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 rot="1320962" flipH="1">
              <a:off x="-751181" y="-680486"/>
              <a:ext cx="2516224" cy="2386049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8"/>
            <p:cNvSpPr/>
            <p:nvPr/>
          </p:nvSpPr>
          <p:spPr>
            <a:xfrm rot="1320964" flipH="1">
              <a:off x="-607331" y="-552321"/>
              <a:ext cx="2297144" cy="2070128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8"/>
            <p:cNvSpPr/>
            <p:nvPr/>
          </p:nvSpPr>
          <p:spPr>
            <a:xfrm rot="1320964" flipH="1">
              <a:off x="755610" y="-265020"/>
              <a:ext cx="523883" cy="515945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8"/>
            <p:cNvSpPr/>
            <p:nvPr/>
          </p:nvSpPr>
          <p:spPr>
            <a:xfrm rot="1320968" flipH="1">
              <a:off x="1236362" y="456934"/>
              <a:ext cx="368305" cy="187328"/>
            </a:xfrm>
            <a:custGeom>
              <a:avLst/>
              <a:gdLst/>
              <a:ahLst/>
              <a:cxnLst/>
              <a:rect l="l" t="t" r="r" b="b"/>
              <a:pathLst>
                <a:path w="368" h="187" extrusionOk="0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 rot="1320970" flipH="1">
              <a:off x="-469999" y="-200487"/>
              <a:ext cx="1428770" cy="1441471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8"/>
            <p:cNvSpPr/>
            <p:nvPr/>
          </p:nvSpPr>
          <p:spPr>
            <a:xfrm rot="1320967" flipH="1">
              <a:off x="914101" y="-160908"/>
              <a:ext cx="274642" cy="246066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 rot="1320969" flipH="1">
              <a:off x="-218026" y="-47953"/>
              <a:ext cx="944577" cy="820750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8"/>
            <p:cNvSpPr/>
            <p:nvPr/>
          </p:nvSpPr>
          <p:spPr>
            <a:xfrm rot="1320965" flipH="1">
              <a:off x="104255" y="890569"/>
              <a:ext cx="401643" cy="301629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8"/>
            <p:cNvSpPr/>
            <p:nvPr/>
          </p:nvSpPr>
          <p:spPr>
            <a:xfrm rot="1320969" flipH="1">
              <a:off x="956682" y="995889"/>
              <a:ext cx="1068402" cy="1281132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8"/>
            <p:cNvSpPr/>
            <p:nvPr/>
          </p:nvSpPr>
          <p:spPr>
            <a:xfrm rot="-3111477" flipH="1">
              <a:off x="7734744" y="2450512"/>
              <a:ext cx="1189049" cy="1093797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 rot="-3111481" flipH="1">
              <a:off x="6830599" y="3470480"/>
              <a:ext cx="2516210" cy="2386036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8"/>
            <p:cNvSpPr/>
            <p:nvPr/>
          </p:nvSpPr>
          <p:spPr>
            <a:xfrm rot="-3111480" flipH="1">
              <a:off x="6921045" y="3587204"/>
              <a:ext cx="2297131" cy="2070117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8"/>
            <p:cNvSpPr/>
            <p:nvPr/>
          </p:nvSpPr>
          <p:spPr>
            <a:xfrm rot="-3111475" flipH="1">
              <a:off x="8194861" y="3702773"/>
              <a:ext cx="368303" cy="187327"/>
            </a:xfrm>
            <a:custGeom>
              <a:avLst/>
              <a:gdLst/>
              <a:ahLst/>
              <a:cxnLst/>
              <a:rect l="l" t="t" r="r" b="b"/>
              <a:pathLst>
                <a:path w="368" h="187" extrusionOk="0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8"/>
            <p:cNvSpPr/>
            <p:nvPr/>
          </p:nvSpPr>
          <p:spPr>
            <a:xfrm rot="-3111477" flipH="1">
              <a:off x="7314606" y="4535356"/>
              <a:ext cx="944571" cy="820745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 rot="-3111478" flipH="1">
              <a:off x="8339853" y="4853481"/>
              <a:ext cx="401641" cy="301627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8"/>
            <p:cNvSpPr/>
            <p:nvPr/>
          </p:nvSpPr>
          <p:spPr>
            <a:xfrm rot="-3111480" flipH="1">
              <a:off x="7465418" y="4776850"/>
              <a:ext cx="642943" cy="401641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8"/>
            <p:cNvSpPr/>
            <p:nvPr/>
          </p:nvSpPr>
          <p:spPr>
            <a:xfrm rot="-3111477" flipH="1">
              <a:off x="8959024" y="3657882"/>
              <a:ext cx="768357" cy="762006"/>
            </a:xfrm>
            <a:custGeom>
              <a:avLst/>
              <a:gdLst/>
              <a:ahLst/>
              <a:cxnLst/>
              <a:rect l="l" t="t" r="r" b="b"/>
              <a:pathLst>
                <a:path w="768" h="762" extrusionOk="0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8"/>
            <p:cNvSpPr/>
            <p:nvPr/>
          </p:nvSpPr>
          <p:spPr>
            <a:xfrm rot="-3111475" flipH="1">
              <a:off x="9314507" y="3909721"/>
              <a:ext cx="263527" cy="214315"/>
            </a:xfrm>
            <a:custGeom>
              <a:avLst/>
              <a:gdLst/>
              <a:ahLst/>
              <a:cxnLst/>
              <a:rect l="l" t="t" r="r" b="b"/>
              <a:pathLst>
                <a:path w="263" h="213" extrusionOk="0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 rot="-3111471" flipH="1">
              <a:off x="9074408" y="3751193"/>
              <a:ext cx="534993" cy="534992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8"/>
            <p:cNvSpPr/>
            <p:nvPr/>
          </p:nvSpPr>
          <p:spPr>
            <a:xfrm rot="-3111475" flipH="1">
              <a:off x="8907485" y="3389869"/>
              <a:ext cx="1068396" cy="1281125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8"/>
          <p:cNvGrpSpPr/>
          <p:nvPr/>
        </p:nvGrpSpPr>
        <p:grpSpPr>
          <a:xfrm>
            <a:off x="-161777" y="37660"/>
            <a:ext cx="8968388" cy="4459227"/>
            <a:chOff x="-161777" y="37660"/>
            <a:chExt cx="8968388" cy="4459227"/>
          </a:xfrm>
        </p:grpSpPr>
        <p:pic>
          <p:nvPicPr>
            <p:cNvPr id="327" name="Google Shape;32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336414">
              <a:off x="1013638" y="1065854"/>
              <a:ext cx="954475" cy="1141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8"/>
            <p:cNvPicPr preferRelativeResize="0"/>
            <p:nvPr/>
          </p:nvPicPr>
          <p:blipFill rotWithShape="1">
            <a:blip r:embed="rId3">
              <a:alphaModFix/>
            </a:blip>
            <a:srcRect r="2553"/>
            <a:stretch/>
          </p:blipFill>
          <p:spPr>
            <a:xfrm>
              <a:off x="7541310" y="3743162"/>
              <a:ext cx="776405" cy="75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804509">
              <a:off x="-66504" y="36589"/>
              <a:ext cx="545374" cy="65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9897965">
              <a:off x="7943613" y="2591793"/>
              <a:ext cx="771293" cy="80885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"/>
          <p:cNvSpPr txBox="1">
            <a:spLocks noGrp="1"/>
          </p:cNvSpPr>
          <p:nvPr>
            <p:ph type="title"/>
          </p:nvPr>
        </p:nvSpPr>
        <p:spPr>
          <a:xfrm>
            <a:off x="3557875" y="2569450"/>
            <a:ext cx="4872900" cy="13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9"/>
          <p:cNvSpPr txBox="1">
            <a:spLocks noGrp="1"/>
          </p:cNvSpPr>
          <p:nvPr>
            <p:ph type="subTitle" idx="1"/>
          </p:nvPr>
        </p:nvSpPr>
        <p:spPr>
          <a:xfrm>
            <a:off x="3557875" y="39329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34" name="Google Shape;334;p9"/>
          <p:cNvGrpSpPr/>
          <p:nvPr/>
        </p:nvGrpSpPr>
        <p:grpSpPr>
          <a:xfrm>
            <a:off x="-5498125" y="-550347"/>
            <a:ext cx="9449768" cy="4560356"/>
            <a:chOff x="0" y="2771776"/>
            <a:chExt cx="5156200" cy="3062286"/>
          </a:xfrm>
        </p:grpSpPr>
        <p:sp>
          <p:nvSpPr>
            <p:cNvPr id="335" name="Google Shape;335;p9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9"/>
          <p:cNvGrpSpPr/>
          <p:nvPr/>
        </p:nvGrpSpPr>
        <p:grpSpPr>
          <a:xfrm>
            <a:off x="-930560" y="-1063473"/>
            <a:ext cx="11064027" cy="7335828"/>
            <a:chOff x="-930560" y="-1063473"/>
            <a:chExt cx="11064027" cy="7335828"/>
          </a:xfrm>
        </p:grpSpPr>
        <p:grpSp>
          <p:nvGrpSpPr>
            <p:cNvPr id="378" name="Google Shape;378;p9"/>
            <p:cNvGrpSpPr/>
            <p:nvPr/>
          </p:nvGrpSpPr>
          <p:grpSpPr>
            <a:xfrm rot="-8492560">
              <a:off x="6602031" y="-351381"/>
              <a:ext cx="3125503" cy="2395565"/>
              <a:chOff x="4576688" y="270038"/>
              <a:chExt cx="2773362" cy="2125664"/>
            </a:xfrm>
          </p:grpSpPr>
          <p:sp>
            <p:nvSpPr>
              <p:cNvPr id="379" name="Google Shape;379;p9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048" extrusionOk="0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748" extrusionOk="0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461" extrusionOk="0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9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92" extrusionOk="0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9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9" name="Google Shape;389;p9"/>
            <p:cNvGrpSpPr/>
            <p:nvPr/>
          </p:nvGrpSpPr>
          <p:grpSpPr>
            <a:xfrm rot="-1546425">
              <a:off x="-565229" y="3316607"/>
              <a:ext cx="3125321" cy="2395425"/>
              <a:chOff x="4576688" y="270038"/>
              <a:chExt cx="2773362" cy="2125664"/>
            </a:xfrm>
          </p:grpSpPr>
          <p:sp>
            <p:nvSpPr>
              <p:cNvPr id="390" name="Google Shape;390;p9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9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9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9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048" extrusionOk="0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748" extrusionOk="0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9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461" extrusionOk="0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92" extrusionOk="0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9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0" name="Google Shape;400;p9"/>
          <p:cNvGrpSpPr/>
          <p:nvPr/>
        </p:nvGrpSpPr>
        <p:grpSpPr>
          <a:xfrm>
            <a:off x="-177511" y="1104300"/>
            <a:ext cx="8973811" cy="4631979"/>
            <a:chOff x="-177511" y="1104300"/>
            <a:chExt cx="8973811" cy="4631979"/>
          </a:xfrm>
        </p:grpSpPr>
        <p:pic>
          <p:nvPicPr>
            <p:cNvPr id="401" name="Google Shape;401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530450">
              <a:off x="1268865" y="4265485"/>
              <a:ext cx="1068472" cy="1277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53176" y="1104300"/>
              <a:ext cx="1043125" cy="9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439959">
              <a:off x="-11925" y="3875348"/>
              <a:ext cx="750220" cy="7862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0"/>
          <p:cNvSpPr>
            <a:spLocks noGrp="1"/>
          </p:cNvSpPr>
          <p:nvPr>
            <p:ph type="pic" idx="2"/>
          </p:nvPr>
        </p:nvSpPr>
        <p:spPr>
          <a:xfrm>
            <a:off x="-57725" y="-57725"/>
            <a:ext cx="9265200" cy="52011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Zen Dots"/>
              <a:buNone/>
              <a:defRPr sz="22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8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ather.gov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28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-5234028"/>
            <a:ext cx="9144003" cy="271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28"/>
          <p:cNvSpPr txBox="1">
            <a:spLocks noGrp="1"/>
          </p:cNvSpPr>
          <p:nvPr>
            <p:ph type="ctrTitle"/>
          </p:nvPr>
        </p:nvSpPr>
        <p:spPr>
          <a:xfrm>
            <a:off x="910300" y="783750"/>
            <a:ext cx="5303700" cy="16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Cyclonic Cartography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22" name="Google Shape;1022;p28"/>
          <p:cNvSpPr txBox="1">
            <a:spLocks noGrp="1"/>
          </p:cNvSpPr>
          <p:nvPr>
            <p:ph type="subTitle" idx="1"/>
          </p:nvPr>
        </p:nvSpPr>
        <p:spPr>
          <a:xfrm>
            <a:off x="910300" y="2383974"/>
            <a:ext cx="53037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Mapping Significant Tornadoes</a:t>
            </a:r>
            <a:endParaRPr dirty="0"/>
          </a:p>
        </p:txBody>
      </p:sp>
      <p:sp>
        <p:nvSpPr>
          <p:cNvPr id="1023" name="Google Shape;1023;p28"/>
          <p:cNvSpPr/>
          <p:nvPr/>
        </p:nvSpPr>
        <p:spPr>
          <a:xfrm rot="569381">
            <a:off x="4271068" y="5136778"/>
            <a:ext cx="467544" cy="380234"/>
          </a:xfrm>
          <a:custGeom>
            <a:avLst/>
            <a:gdLst/>
            <a:ahLst/>
            <a:cxnLst/>
            <a:rect l="l" t="t" r="r" b="b"/>
            <a:pathLst>
              <a:path w="263" h="213" extrusionOk="0">
                <a:moveTo>
                  <a:pt x="128" y="211"/>
                </a:moveTo>
                <a:cubicBezTo>
                  <a:pt x="125" y="211"/>
                  <a:pt x="122" y="210"/>
                  <a:pt x="119" y="210"/>
                </a:cubicBezTo>
                <a:cubicBezTo>
                  <a:pt x="82" y="203"/>
                  <a:pt x="20" y="190"/>
                  <a:pt x="10" y="130"/>
                </a:cubicBezTo>
                <a:cubicBezTo>
                  <a:pt x="0" y="68"/>
                  <a:pt x="71" y="30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47" y="0"/>
                  <a:pt x="201" y="25"/>
                  <a:pt x="233" y="57"/>
                </a:cubicBezTo>
                <a:cubicBezTo>
                  <a:pt x="254" y="79"/>
                  <a:pt x="263" y="101"/>
                  <a:pt x="256" y="118"/>
                </a:cubicBezTo>
                <a:cubicBezTo>
                  <a:pt x="238" y="162"/>
                  <a:pt x="169" y="211"/>
                  <a:pt x="128" y="211"/>
                </a:cubicBezTo>
                <a:close/>
                <a:moveTo>
                  <a:pt x="134" y="14"/>
                </a:moveTo>
                <a:cubicBezTo>
                  <a:pt x="127" y="14"/>
                  <a:pt x="121" y="15"/>
                  <a:pt x="116" y="17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74" y="34"/>
                  <a:pt x="4" y="71"/>
                  <a:pt x="14" y="130"/>
                </a:cubicBezTo>
                <a:cubicBezTo>
                  <a:pt x="23" y="187"/>
                  <a:pt x="84" y="199"/>
                  <a:pt x="120" y="206"/>
                </a:cubicBezTo>
                <a:cubicBezTo>
                  <a:pt x="159" y="213"/>
                  <a:pt x="234" y="163"/>
                  <a:pt x="252" y="117"/>
                </a:cubicBezTo>
                <a:cubicBezTo>
                  <a:pt x="259" y="101"/>
                  <a:pt x="250" y="80"/>
                  <a:pt x="230" y="60"/>
                </a:cubicBezTo>
                <a:cubicBezTo>
                  <a:pt x="205" y="35"/>
                  <a:pt x="165" y="14"/>
                  <a:pt x="134" y="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" name="Google Shape;10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142726" y="994430"/>
            <a:ext cx="966074" cy="913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1039" name="Google Shape;1039;p30"/>
          <p:cNvSpPr txBox="1">
            <a:spLocks noGrp="1"/>
          </p:cNvSpPr>
          <p:nvPr>
            <p:ph type="title" idx="2"/>
          </p:nvPr>
        </p:nvSpPr>
        <p:spPr>
          <a:xfrm>
            <a:off x="719975" y="1601148"/>
            <a:ext cx="2147186" cy="7509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Amanda Pigman</a:t>
            </a:r>
            <a:endParaRPr dirty="0"/>
          </a:p>
        </p:txBody>
      </p:sp>
      <p:sp>
        <p:nvSpPr>
          <p:cNvPr id="1040" name="Google Shape;1040;p30"/>
          <p:cNvSpPr txBox="1">
            <a:spLocks noGrp="1"/>
          </p:cNvSpPr>
          <p:nvPr>
            <p:ph type="title" idx="3"/>
          </p:nvPr>
        </p:nvSpPr>
        <p:spPr>
          <a:xfrm>
            <a:off x="719974" y="3261723"/>
            <a:ext cx="2418407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Cassidy</a:t>
            </a:r>
            <a:br>
              <a:rPr lang="en" dirty="0"/>
            </a:br>
            <a:r>
              <a:rPr lang="en" dirty="0"/>
              <a:t>Simmons</a:t>
            </a:r>
            <a:endParaRPr dirty="0"/>
          </a:p>
        </p:txBody>
      </p:sp>
      <p:sp>
        <p:nvSpPr>
          <p:cNvPr id="1041" name="Google Shape;1041;p30"/>
          <p:cNvSpPr txBox="1">
            <a:spLocks noGrp="1"/>
          </p:cNvSpPr>
          <p:nvPr>
            <p:ph type="title" idx="4"/>
          </p:nvPr>
        </p:nvSpPr>
        <p:spPr>
          <a:xfrm>
            <a:off x="3419250" y="1656098"/>
            <a:ext cx="2147186" cy="696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Angie </a:t>
            </a:r>
            <a:br>
              <a:rPr lang="en" dirty="0"/>
            </a:br>
            <a:r>
              <a:rPr lang="en" dirty="0"/>
              <a:t>Foust</a:t>
            </a:r>
            <a:endParaRPr dirty="0"/>
          </a:p>
        </p:txBody>
      </p:sp>
      <p:sp>
        <p:nvSpPr>
          <p:cNvPr id="1042" name="Google Shape;1042;p30"/>
          <p:cNvSpPr txBox="1">
            <a:spLocks noGrp="1"/>
          </p:cNvSpPr>
          <p:nvPr>
            <p:ph type="title" idx="5"/>
          </p:nvPr>
        </p:nvSpPr>
        <p:spPr>
          <a:xfrm>
            <a:off x="3419250" y="326172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Scott</a:t>
            </a:r>
            <a:br>
              <a:rPr lang="en" dirty="0"/>
            </a:br>
            <a:r>
              <a:rPr lang="en" dirty="0" err="1"/>
              <a:t>Arterbury</a:t>
            </a:r>
            <a:endParaRPr dirty="0"/>
          </a:p>
        </p:txBody>
      </p:sp>
      <p:sp>
        <p:nvSpPr>
          <p:cNvPr id="1043" name="Google Shape;1043;p30"/>
          <p:cNvSpPr txBox="1">
            <a:spLocks noGrp="1"/>
          </p:cNvSpPr>
          <p:nvPr>
            <p:ph type="title" idx="6"/>
          </p:nvPr>
        </p:nvSpPr>
        <p:spPr>
          <a:xfrm>
            <a:off x="6118525" y="1904515"/>
            <a:ext cx="2147186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Barb </a:t>
            </a:r>
            <a:br>
              <a:rPr lang="en" dirty="0"/>
            </a:br>
            <a:r>
              <a:rPr lang="en" dirty="0"/>
              <a:t>Rupps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May 13, 2013 — Moore, Oklahoma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98739-F985-11EB-CB0D-AB06C79097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175" b="21175"/>
          <a:stretch/>
        </p:blipFill>
        <p:spPr>
          <a:xfrm>
            <a:off x="862093" y="1224211"/>
            <a:ext cx="7419813" cy="3208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D301C1-4E03-B2F6-5CE3-C4898534F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6412" b="37569"/>
          <a:stretch/>
        </p:blipFill>
        <p:spPr>
          <a:xfrm>
            <a:off x="862093" y="310897"/>
            <a:ext cx="7419813" cy="43875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1"/>
          <p:cNvSpPr txBox="1">
            <a:spLocks noGrp="1"/>
          </p:cNvSpPr>
          <p:nvPr>
            <p:ph type="title"/>
          </p:nvPr>
        </p:nvSpPr>
        <p:spPr>
          <a:xfrm>
            <a:off x="713225" y="1028720"/>
            <a:ext cx="4590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Tornado Alley Shifting?</a:t>
            </a:r>
            <a:endParaRPr dirty="0"/>
          </a:p>
        </p:txBody>
      </p:sp>
      <p:sp>
        <p:nvSpPr>
          <p:cNvPr id="1056" name="Google Shape;1056;p31"/>
          <p:cNvSpPr txBox="1">
            <a:spLocks noGrp="1"/>
          </p:cNvSpPr>
          <p:nvPr>
            <p:ph type="subTitle" idx="1"/>
          </p:nvPr>
        </p:nvSpPr>
        <p:spPr>
          <a:xfrm>
            <a:off x="713225" y="1601420"/>
            <a:ext cx="4590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Living in Oklahoma, we are keenly aware of severe weather.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However, it seems like there are not as many tornadoes as there used to be in this area.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We wanted to see what the data said.</a:t>
            </a:r>
            <a:endParaRPr sz="1400" dirty="0"/>
          </a:p>
        </p:txBody>
      </p:sp>
      <p:pic>
        <p:nvPicPr>
          <p:cNvPr id="1057" name="Google Shape;1057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0757" r="30753"/>
          <a:stretch/>
        </p:blipFill>
        <p:spPr>
          <a:xfrm>
            <a:off x="5643775" y="967900"/>
            <a:ext cx="2787000" cy="36361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33"/>
          <p:cNvSpPr txBox="1">
            <a:spLocks noGrp="1"/>
          </p:cNvSpPr>
          <p:nvPr>
            <p:ph type="subTitle" idx="4"/>
          </p:nvPr>
        </p:nvSpPr>
        <p:spPr>
          <a:xfrm>
            <a:off x="4923250" y="2035904"/>
            <a:ext cx="25056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Scope</a:t>
            </a:r>
            <a:endParaRPr dirty="0"/>
          </a:p>
        </p:txBody>
      </p:sp>
      <p:sp>
        <p:nvSpPr>
          <p:cNvPr id="1077" name="Google Shape;1077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078" name="Google Shape;1078;p33"/>
          <p:cNvSpPr txBox="1">
            <a:spLocks noGrp="1"/>
          </p:cNvSpPr>
          <p:nvPr>
            <p:ph type="subTitle" idx="1"/>
          </p:nvPr>
        </p:nvSpPr>
        <p:spPr>
          <a:xfrm>
            <a:off x="4923248" y="2424874"/>
            <a:ext cx="3406935" cy="1753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Weather is a huge topic and we needed focus: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All tornadoes?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As far back as there are records?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Significant tornadoes?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Limit to more recent years?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Has tornado alley shifted?</a:t>
            </a:r>
            <a:endParaRPr sz="1400" dirty="0"/>
          </a:p>
        </p:txBody>
      </p:sp>
      <p:sp>
        <p:nvSpPr>
          <p:cNvPr id="1079" name="Google Shape;1079;p33"/>
          <p:cNvSpPr txBox="1">
            <a:spLocks noGrp="1"/>
          </p:cNvSpPr>
          <p:nvPr>
            <p:ph type="subTitle" idx="2"/>
          </p:nvPr>
        </p:nvSpPr>
        <p:spPr>
          <a:xfrm>
            <a:off x="1715375" y="2424875"/>
            <a:ext cx="2505600" cy="1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National Weather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(</a:t>
            </a:r>
            <a:r>
              <a:rPr lang="en" sz="1400" dirty="0">
                <a:hlinkClick r:id="rId3"/>
              </a:rPr>
              <a:t>www.weather.gov</a:t>
            </a:r>
            <a:r>
              <a:rPr lang="en" sz="1400" dirty="0"/>
              <a:t>) was our source.</a:t>
            </a:r>
            <a:endParaRPr sz="1400" dirty="0"/>
          </a:p>
        </p:txBody>
      </p:sp>
      <p:sp>
        <p:nvSpPr>
          <p:cNvPr id="1080" name="Google Shape;1080;p33"/>
          <p:cNvSpPr txBox="1">
            <a:spLocks noGrp="1"/>
          </p:cNvSpPr>
          <p:nvPr>
            <p:ph type="subTitle" idx="3"/>
          </p:nvPr>
        </p:nvSpPr>
        <p:spPr>
          <a:xfrm>
            <a:off x="1715375" y="2035904"/>
            <a:ext cx="25056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</a:t>
            </a:r>
            <a:endParaRPr dirty="0"/>
          </a:p>
        </p:txBody>
      </p:sp>
      <p:sp>
        <p:nvSpPr>
          <p:cNvPr id="1081" name="Google Shape;1081;p33"/>
          <p:cNvSpPr/>
          <p:nvPr/>
        </p:nvSpPr>
        <p:spPr>
          <a:xfrm>
            <a:off x="1834811" y="1668315"/>
            <a:ext cx="379135" cy="378031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56" y="14"/>
                </a:moveTo>
                <a:cubicBezTo>
                  <a:pt x="56" y="6"/>
                  <a:pt x="56" y="6"/>
                  <a:pt x="56" y="6"/>
                </a:cubicBezTo>
                <a:cubicBezTo>
                  <a:pt x="56" y="3"/>
                  <a:pt x="58" y="1"/>
                  <a:pt x="61" y="0"/>
                </a:cubicBezTo>
                <a:cubicBezTo>
                  <a:pt x="65" y="0"/>
                  <a:pt x="68" y="2"/>
                  <a:pt x="68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8" y="17"/>
                  <a:pt x="65" y="20"/>
                  <a:pt x="61" y="19"/>
                </a:cubicBezTo>
                <a:cubicBezTo>
                  <a:pt x="58" y="19"/>
                  <a:pt x="56" y="17"/>
                  <a:pt x="56" y="14"/>
                </a:cubicBezTo>
                <a:close/>
                <a:moveTo>
                  <a:pt x="91" y="23"/>
                </a:moveTo>
                <a:cubicBezTo>
                  <a:pt x="95" y="16"/>
                  <a:pt x="95" y="16"/>
                  <a:pt x="95" y="16"/>
                </a:cubicBezTo>
                <a:cubicBezTo>
                  <a:pt x="97" y="13"/>
                  <a:pt x="96" y="10"/>
                  <a:pt x="93" y="8"/>
                </a:cubicBezTo>
                <a:cubicBezTo>
                  <a:pt x="91" y="6"/>
                  <a:pt x="87" y="7"/>
                  <a:pt x="85" y="10"/>
                </a:cubicBezTo>
                <a:cubicBezTo>
                  <a:pt x="81" y="17"/>
                  <a:pt x="81" y="17"/>
                  <a:pt x="81" y="17"/>
                </a:cubicBezTo>
                <a:cubicBezTo>
                  <a:pt x="79" y="20"/>
                  <a:pt x="80" y="23"/>
                  <a:pt x="83" y="25"/>
                </a:cubicBezTo>
                <a:cubicBezTo>
                  <a:pt x="84" y="25"/>
                  <a:pt x="85" y="26"/>
                  <a:pt x="86" y="26"/>
                </a:cubicBezTo>
                <a:cubicBezTo>
                  <a:pt x="88" y="26"/>
                  <a:pt x="90" y="25"/>
                  <a:pt x="91" y="23"/>
                </a:cubicBezTo>
                <a:close/>
                <a:moveTo>
                  <a:pt x="106" y="41"/>
                </a:moveTo>
                <a:cubicBezTo>
                  <a:pt x="113" y="37"/>
                  <a:pt x="113" y="37"/>
                  <a:pt x="113" y="37"/>
                </a:cubicBezTo>
                <a:cubicBezTo>
                  <a:pt x="116" y="35"/>
                  <a:pt x="116" y="32"/>
                  <a:pt x="115" y="29"/>
                </a:cubicBezTo>
                <a:cubicBezTo>
                  <a:pt x="113" y="27"/>
                  <a:pt x="110" y="26"/>
                  <a:pt x="107" y="27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97" y="34"/>
                  <a:pt x="97" y="37"/>
                  <a:pt x="98" y="40"/>
                </a:cubicBezTo>
                <a:cubicBezTo>
                  <a:pt x="99" y="41"/>
                  <a:pt x="101" y="42"/>
                  <a:pt x="103" y="42"/>
                </a:cubicBezTo>
                <a:cubicBezTo>
                  <a:pt x="104" y="42"/>
                  <a:pt x="105" y="42"/>
                  <a:pt x="106" y="41"/>
                </a:cubicBezTo>
                <a:close/>
                <a:moveTo>
                  <a:pt x="14" y="56"/>
                </a:moveTo>
                <a:cubicBezTo>
                  <a:pt x="6" y="56"/>
                  <a:pt x="6" y="56"/>
                  <a:pt x="6" y="56"/>
                </a:cubicBezTo>
                <a:cubicBezTo>
                  <a:pt x="3" y="56"/>
                  <a:pt x="1" y="58"/>
                  <a:pt x="0" y="61"/>
                </a:cubicBezTo>
                <a:cubicBezTo>
                  <a:pt x="0" y="64"/>
                  <a:pt x="3" y="67"/>
                  <a:pt x="6" y="67"/>
                </a:cubicBezTo>
                <a:cubicBezTo>
                  <a:pt x="14" y="67"/>
                  <a:pt x="14" y="67"/>
                  <a:pt x="14" y="67"/>
                </a:cubicBezTo>
                <a:cubicBezTo>
                  <a:pt x="18" y="67"/>
                  <a:pt x="20" y="64"/>
                  <a:pt x="20" y="61"/>
                </a:cubicBezTo>
                <a:cubicBezTo>
                  <a:pt x="19" y="58"/>
                  <a:pt x="17" y="56"/>
                  <a:pt x="14" y="56"/>
                </a:cubicBezTo>
                <a:close/>
                <a:moveTo>
                  <a:pt x="26" y="41"/>
                </a:moveTo>
                <a:cubicBezTo>
                  <a:pt x="27" y="38"/>
                  <a:pt x="26" y="34"/>
                  <a:pt x="23" y="33"/>
                </a:cubicBezTo>
                <a:cubicBezTo>
                  <a:pt x="16" y="29"/>
                  <a:pt x="16" y="29"/>
                  <a:pt x="16" y="29"/>
                </a:cubicBezTo>
                <a:cubicBezTo>
                  <a:pt x="13" y="27"/>
                  <a:pt x="10" y="28"/>
                  <a:pt x="8" y="31"/>
                </a:cubicBezTo>
                <a:cubicBezTo>
                  <a:pt x="7" y="34"/>
                  <a:pt x="8" y="37"/>
                  <a:pt x="11" y="39"/>
                </a:cubicBezTo>
                <a:cubicBezTo>
                  <a:pt x="18" y="43"/>
                  <a:pt x="18" y="43"/>
                  <a:pt x="18" y="43"/>
                </a:cubicBezTo>
                <a:cubicBezTo>
                  <a:pt x="19" y="43"/>
                  <a:pt x="20" y="43"/>
                  <a:pt x="21" y="43"/>
                </a:cubicBezTo>
                <a:cubicBezTo>
                  <a:pt x="23" y="43"/>
                  <a:pt x="25" y="42"/>
                  <a:pt x="26" y="41"/>
                </a:cubicBezTo>
                <a:close/>
                <a:moveTo>
                  <a:pt x="16" y="94"/>
                </a:moveTo>
                <a:cubicBezTo>
                  <a:pt x="23" y="90"/>
                  <a:pt x="23" y="90"/>
                  <a:pt x="23" y="90"/>
                </a:cubicBezTo>
                <a:cubicBezTo>
                  <a:pt x="26" y="89"/>
                  <a:pt x="27" y="85"/>
                  <a:pt x="25" y="83"/>
                </a:cubicBezTo>
                <a:cubicBezTo>
                  <a:pt x="24" y="80"/>
                  <a:pt x="20" y="79"/>
                  <a:pt x="17" y="80"/>
                </a:cubicBezTo>
                <a:cubicBezTo>
                  <a:pt x="10" y="84"/>
                  <a:pt x="10" y="84"/>
                  <a:pt x="10" y="84"/>
                </a:cubicBezTo>
                <a:cubicBezTo>
                  <a:pt x="8" y="86"/>
                  <a:pt x="7" y="89"/>
                  <a:pt x="8" y="92"/>
                </a:cubicBezTo>
                <a:cubicBezTo>
                  <a:pt x="9" y="94"/>
                  <a:pt x="11" y="95"/>
                  <a:pt x="13" y="95"/>
                </a:cubicBezTo>
                <a:cubicBezTo>
                  <a:pt x="14" y="95"/>
                  <a:pt x="15" y="95"/>
                  <a:pt x="16" y="94"/>
                </a:cubicBezTo>
                <a:close/>
                <a:moveTo>
                  <a:pt x="37" y="112"/>
                </a:moveTo>
                <a:cubicBezTo>
                  <a:pt x="41" y="105"/>
                  <a:pt x="41" y="105"/>
                  <a:pt x="41" y="105"/>
                </a:cubicBezTo>
                <a:cubicBezTo>
                  <a:pt x="43" y="103"/>
                  <a:pt x="42" y="99"/>
                  <a:pt x="39" y="98"/>
                </a:cubicBezTo>
                <a:cubicBezTo>
                  <a:pt x="37" y="96"/>
                  <a:pt x="33" y="97"/>
                  <a:pt x="32" y="99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6" y="109"/>
                  <a:pt x="26" y="112"/>
                  <a:pt x="29" y="114"/>
                </a:cubicBezTo>
                <a:cubicBezTo>
                  <a:pt x="30" y="115"/>
                  <a:pt x="31" y="115"/>
                  <a:pt x="32" y="115"/>
                </a:cubicBezTo>
                <a:cubicBezTo>
                  <a:pt x="34" y="115"/>
                  <a:pt x="36" y="114"/>
                  <a:pt x="37" y="112"/>
                </a:cubicBezTo>
                <a:close/>
                <a:moveTo>
                  <a:pt x="40" y="26"/>
                </a:moveTo>
                <a:cubicBezTo>
                  <a:pt x="43" y="24"/>
                  <a:pt x="43" y="21"/>
                  <a:pt x="42" y="18"/>
                </a:cubicBezTo>
                <a:cubicBezTo>
                  <a:pt x="38" y="11"/>
                  <a:pt x="38" y="11"/>
                  <a:pt x="38" y="11"/>
                </a:cubicBezTo>
                <a:cubicBezTo>
                  <a:pt x="36" y="9"/>
                  <a:pt x="32" y="8"/>
                  <a:pt x="30" y="9"/>
                </a:cubicBezTo>
                <a:cubicBezTo>
                  <a:pt x="27" y="11"/>
                  <a:pt x="26" y="15"/>
                  <a:pt x="28" y="17"/>
                </a:cubicBezTo>
                <a:cubicBezTo>
                  <a:pt x="32" y="24"/>
                  <a:pt x="32" y="24"/>
                  <a:pt x="32" y="24"/>
                </a:cubicBezTo>
                <a:cubicBezTo>
                  <a:pt x="33" y="26"/>
                  <a:pt x="35" y="27"/>
                  <a:pt x="37" y="27"/>
                </a:cubicBezTo>
                <a:cubicBezTo>
                  <a:pt x="38" y="27"/>
                  <a:pt x="39" y="26"/>
                  <a:pt x="40" y="26"/>
                </a:cubicBezTo>
                <a:close/>
                <a:moveTo>
                  <a:pt x="49" y="88"/>
                </a:moveTo>
                <a:cubicBezTo>
                  <a:pt x="51" y="86"/>
                  <a:pt x="50" y="82"/>
                  <a:pt x="48" y="80"/>
                </a:cubicBezTo>
                <a:cubicBezTo>
                  <a:pt x="42" y="76"/>
                  <a:pt x="38" y="69"/>
                  <a:pt x="38" y="62"/>
                </a:cubicBezTo>
                <a:cubicBezTo>
                  <a:pt x="38" y="49"/>
                  <a:pt x="49" y="38"/>
                  <a:pt x="62" y="38"/>
                </a:cubicBezTo>
                <a:cubicBezTo>
                  <a:pt x="69" y="38"/>
                  <a:pt x="77" y="42"/>
                  <a:pt x="81" y="48"/>
                </a:cubicBezTo>
                <a:cubicBezTo>
                  <a:pt x="83" y="51"/>
                  <a:pt x="86" y="52"/>
                  <a:pt x="89" y="50"/>
                </a:cubicBezTo>
                <a:cubicBezTo>
                  <a:pt x="91" y="48"/>
                  <a:pt x="92" y="45"/>
                  <a:pt x="90" y="42"/>
                </a:cubicBezTo>
                <a:cubicBezTo>
                  <a:pt x="84" y="33"/>
                  <a:pt x="73" y="27"/>
                  <a:pt x="62" y="27"/>
                </a:cubicBezTo>
                <a:cubicBezTo>
                  <a:pt x="43" y="27"/>
                  <a:pt x="27" y="43"/>
                  <a:pt x="27" y="62"/>
                </a:cubicBezTo>
                <a:cubicBezTo>
                  <a:pt x="27" y="73"/>
                  <a:pt x="32" y="83"/>
                  <a:pt x="41" y="89"/>
                </a:cubicBezTo>
                <a:cubicBezTo>
                  <a:pt x="42" y="90"/>
                  <a:pt x="43" y="91"/>
                  <a:pt x="44" y="91"/>
                </a:cubicBezTo>
                <a:cubicBezTo>
                  <a:pt x="46" y="91"/>
                  <a:pt x="48" y="90"/>
                  <a:pt x="49" y="88"/>
                </a:cubicBezTo>
                <a:close/>
                <a:moveTo>
                  <a:pt x="58" y="139"/>
                </a:moveTo>
                <a:cubicBezTo>
                  <a:pt x="58" y="94"/>
                  <a:pt x="95" y="58"/>
                  <a:pt x="139" y="58"/>
                </a:cubicBezTo>
                <a:cubicBezTo>
                  <a:pt x="142" y="58"/>
                  <a:pt x="145" y="55"/>
                  <a:pt x="145" y="52"/>
                </a:cubicBezTo>
                <a:cubicBezTo>
                  <a:pt x="145" y="49"/>
                  <a:pt x="142" y="47"/>
                  <a:pt x="139" y="47"/>
                </a:cubicBezTo>
                <a:cubicBezTo>
                  <a:pt x="127" y="47"/>
                  <a:pt x="115" y="49"/>
                  <a:pt x="103" y="54"/>
                </a:cubicBezTo>
                <a:cubicBezTo>
                  <a:pt x="92" y="58"/>
                  <a:pt x="83" y="65"/>
                  <a:pt x="74" y="74"/>
                </a:cubicBezTo>
                <a:cubicBezTo>
                  <a:pt x="57" y="91"/>
                  <a:pt x="47" y="114"/>
                  <a:pt x="47" y="139"/>
                </a:cubicBezTo>
                <a:cubicBezTo>
                  <a:pt x="47" y="142"/>
                  <a:pt x="50" y="144"/>
                  <a:pt x="53" y="144"/>
                </a:cubicBezTo>
                <a:cubicBezTo>
                  <a:pt x="56" y="144"/>
                  <a:pt x="58" y="142"/>
                  <a:pt x="58" y="139"/>
                </a:cubicBezTo>
                <a:close/>
                <a:moveTo>
                  <a:pt x="81" y="139"/>
                </a:moveTo>
                <a:cubicBezTo>
                  <a:pt x="81" y="106"/>
                  <a:pt x="107" y="80"/>
                  <a:pt x="139" y="80"/>
                </a:cubicBezTo>
                <a:cubicBezTo>
                  <a:pt x="142" y="80"/>
                  <a:pt x="145" y="78"/>
                  <a:pt x="145" y="74"/>
                </a:cubicBezTo>
                <a:cubicBezTo>
                  <a:pt x="145" y="71"/>
                  <a:pt x="142" y="69"/>
                  <a:pt x="139" y="69"/>
                </a:cubicBezTo>
                <a:cubicBezTo>
                  <a:pt x="120" y="69"/>
                  <a:pt x="103" y="76"/>
                  <a:pt x="90" y="89"/>
                </a:cubicBezTo>
                <a:cubicBezTo>
                  <a:pt x="77" y="103"/>
                  <a:pt x="69" y="120"/>
                  <a:pt x="69" y="139"/>
                </a:cubicBezTo>
                <a:cubicBezTo>
                  <a:pt x="69" y="142"/>
                  <a:pt x="72" y="144"/>
                  <a:pt x="75" y="144"/>
                </a:cubicBezTo>
                <a:cubicBezTo>
                  <a:pt x="78" y="144"/>
                  <a:pt x="81" y="142"/>
                  <a:pt x="81" y="139"/>
                </a:cubicBezTo>
                <a:close/>
                <a:moveTo>
                  <a:pt x="103" y="139"/>
                </a:moveTo>
                <a:cubicBezTo>
                  <a:pt x="103" y="119"/>
                  <a:pt x="119" y="102"/>
                  <a:pt x="139" y="102"/>
                </a:cubicBezTo>
                <a:cubicBezTo>
                  <a:pt x="142" y="102"/>
                  <a:pt x="145" y="100"/>
                  <a:pt x="145" y="97"/>
                </a:cubicBezTo>
                <a:cubicBezTo>
                  <a:pt x="145" y="94"/>
                  <a:pt x="142" y="91"/>
                  <a:pt x="139" y="91"/>
                </a:cubicBezTo>
                <a:cubicBezTo>
                  <a:pt x="126" y="91"/>
                  <a:pt x="114" y="96"/>
                  <a:pt x="105" y="105"/>
                </a:cubicBezTo>
                <a:cubicBezTo>
                  <a:pt x="97" y="114"/>
                  <a:pt x="92" y="126"/>
                  <a:pt x="92" y="139"/>
                </a:cubicBezTo>
                <a:cubicBezTo>
                  <a:pt x="92" y="142"/>
                  <a:pt x="94" y="144"/>
                  <a:pt x="97" y="144"/>
                </a:cubicBezTo>
                <a:cubicBezTo>
                  <a:pt x="100" y="144"/>
                  <a:pt x="103" y="142"/>
                  <a:pt x="103" y="1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33"/>
          <p:cNvSpPr/>
          <p:nvPr/>
        </p:nvSpPr>
        <p:spPr>
          <a:xfrm>
            <a:off x="5021663" y="1666662"/>
            <a:ext cx="379135" cy="381337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139" y="78"/>
                </a:moveTo>
                <a:cubicBezTo>
                  <a:pt x="134" y="78"/>
                  <a:pt x="134" y="78"/>
                  <a:pt x="134" y="78"/>
                </a:cubicBezTo>
                <a:cubicBezTo>
                  <a:pt x="131" y="78"/>
                  <a:pt x="128" y="76"/>
                  <a:pt x="128" y="73"/>
                </a:cubicBezTo>
                <a:cubicBezTo>
                  <a:pt x="128" y="69"/>
                  <a:pt x="130" y="66"/>
                  <a:pt x="134" y="66"/>
                </a:cubicBezTo>
                <a:cubicBezTo>
                  <a:pt x="139" y="66"/>
                  <a:pt x="139" y="66"/>
                  <a:pt x="139" y="66"/>
                </a:cubicBezTo>
                <a:cubicBezTo>
                  <a:pt x="142" y="66"/>
                  <a:pt x="145" y="69"/>
                  <a:pt x="145" y="72"/>
                </a:cubicBezTo>
                <a:cubicBezTo>
                  <a:pt x="145" y="75"/>
                  <a:pt x="142" y="78"/>
                  <a:pt x="139" y="78"/>
                </a:cubicBezTo>
                <a:close/>
                <a:moveTo>
                  <a:pt x="12" y="66"/>
                </a:moveTo>
                <a:cubicBezTo>
                  <a:pt x="6" y="66"/>
                  <a:pt x="6" y="66"/>
                  <a:pt x="6" y="66"/>
                </a:cubicBezTo>
                <a:cubicBezTo>
                  <a:pt x="3" y="66"/>
                  <a:pt x="1" y="69"/>
                  <a:pt x="0" y="72"/>
                </a:cubicBezTo>
                <a:cubicBezTo>
                  <a:pt x="0" y="75"/>
                  <a:pt x="3" y="78"/>
                  <a:pt x="6" y="78"/>
                </a:cubicBezTo>
                <a:cubicBezTo>
                  <a:pt x="12" y="78"/>
                  <a:pt x="12" y="78"/>
                  <a:pt x="12" y="78"/>
                </a:cubicBezTo>
                <a:cubicBezTo>
                  <a:pt x="15" y="78"/>
                  <a:pt x="18" y="75"/>
                  <a:pt x="17" y="72"/>
                </a:cubicBezTo>
                <a:cubicBezTo>
                  <a:pt x="17" y="69"/>
                  <a:pt x="14" y="66"/>
                  <a:pt x="12" y="66"/>
                </a:cubicBezTo>
                <a:close/>
                <a:moveTo>
                  <a:pt x="109" y="23"/>
                </a:moveTo>
                <a:cubicBezTo>
                  <a:pt x="112" y="18"/>
                  <a:pt x="112" y="18"/>
                  <a:pt x="112" y="18"/>
                </a:cubicBezTo>
                <a:cubicBezTo>
                  <a:pt x="114" y="16"/>
                  <a:pt x="113" y="12"/>
                  <a:pt x="110" y="11"/>
                </a:cubicBezTo>
                <a:cubicBezTo>
                  <a:pt x="108" y="9"/>
                  <a:pt x="104" y="10"/>
                  <a:pt x="103" y="13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98" y="20"/>
                  <a:pt x="99" y="23"/>
                  <a:pt x="101" y="25"/>
                </a:cubicBezTo>
                <a:cubicBezTo>
                  <a:pt x="102" y="26"/>
                  <a:pt x="103" y="26"/>
                  <a:pt x="104" y="26"/>
                </a:cubicBezTo>
                <a:cubicBezTo>
                  <a:pt x="106" y="26"/>
                  <a:pt x="108" y="25"/>
                  <a:pt x="109" y="23"/>
                </a:cubicBezTo>
                <a:close/>
                <a:moveTo>
                  <a:pt x="45" y="24"/>
                </a:moveTo>
                <a:cubicBezTo>
                  <a:pt x="48" y="23"/>
                  <a:pt x="49" y="19"/>
                  <a:pt x="47" y="17"/>
                </a:cubicBezTo>
                <a:cubicBezTo>
                  <a:pt x="44" y="12"/>
                  <a:pt x="44" y="12"/>
                  <a:pt x="44" y="12"/>
                </a:cubicBezTo>
                <a:cubicBezTo>
                  <a:pt x="43" y="9"/>
                  <a:pt x="39" y="8"/>
                  <a:pt x="36" y="10"/>
                </a:cubicBezTo>
                <a:cubicBezTo>
                  <a:pt x="34" y="11"/>
                  <a:pt x="33" y="15"/>
                  <a:pt x="34" y="17"/>
                </a:cubicBezTo>
                <a:cubicBezTo>
                  <a:pt x="37" y="22"/>
                  <a:pt x="37" y="22"/>
                  <a:pt x="37" y="22"/>
                </a:cubicBezTo>
                <a:cubicBezTo>
                  <a:pt x="38" y="24"/>
                  <a:pt x="40" y="25"/>
                  <a:pt x="42" y="25"/>
                </a:cubicBezTo>
                <a:cubicBezTo>
                  <a:pt x="43" y="25"/>
                  <a:pt x="44" y="25"/>
                  <a:pt x="45" y="24"/>
                </a:cubicBezTo>
                <a:close/>
                <a:moveTo>
                  <a:pt x="135" y="108"/>
                </a:moveTo>
                <a:cubicBezTo>
                  <a:pt x="137" y="105"/>
                  <a:pt x="136" y="102"/>
                  <a:pt x="133" y="100"/>
                </a:cubicBezTo>
                <a:cubicBezTo>
                  <a:pt x="128" y="97"/>
                  <a:pt x="128" y="97"/>
                  <a:pt x="128" y="97"/>
                </a:cubicBezTo>
                <a:cubicBezTo>
                  <a:pt x="126" y="96"/>
                  <a:pt x="122" y="97"/>
                  <a:pt x="121" y="99"/>
                </a:cubicBezTo>
                <a:cubicBezTo>
                  <a:pt x="119" y="102"/>
                  <a:pt x="120" y="106"/>
                  <a:pt x="123" y="107"/>
                </a:cubicBezTo>
                <a:cubicBezTo>
                  <a:pt x="128" y="110"/>
                  <a:pt x="128" y="110"/>
                  <a:pt x="128" y="110"/>
                </a:cubicBezTo>
                <a:cubicBezTo>
                  <a:pt x="129" y="110"/>
                  <a:pt x="130" y="111"/>
                  <a:pt x="131" y="111"/>
                </a:cubicBezTo>
                <a:cubicBezTo>
                  <a:pt x="133" y="111"/>
                  <a:pt x="134" y="110"/>
                  <a:pt x="135" y="108"/>
                </a:cubicBezTo>
                <a:close/>
                <a:moveTo>
                  <a:pt x="24" y="45"/>
                </a:moveTo>
                <a:cubicBezTo>
                  <a:pt x="26" y="42"/>
                  <a:pt x="25" y="39"/>
                  <a:pt x="22" y="37"/>
                </a:cubicBezTo>
                <a:cubicBezTo>
                  <a:pt x="17" y="35"/>
                  <a:pt x="17" y="35"/>
                  <a:pt x="17" y="35"/>
                </a:cubicBezTo>
                <a:cubicBezTo>
                  <a:pt x="15" y="33"/>
                  <a:pt x="11" y="34"/>
                  <a:pt x="10" y="37"/>
                </a:cubicBezTo>
                <a:cubicBezTo>
                  <a:pt x="8" y="40"/>
                  <a:pt x="9" y="43"/>
                  <a:pt x="12" y="44"/>
                </a:cubicBezTo>
                <a:cubicBezTo>
                  <a:pt x="17" y="47"/>
                  <a:pt x="17" y="47"/>
                  <a:pt x="17" y="47"/>
                </a:cubicBezTo>
                <a:cubicBezTo>
                  <a:pt x="18" y="48"/>
                  <a:pt x="19" y="48"/>
                  <a:pt x="19" y="48"/>
                </a:cubicBezTo>
                <a:cubicBezTo>
                  <a:pt x="21" y="48"/>
                  <a:pt x="23" y="47"/>
                  <a:pt x="24" y="45"/>
                </a:cubicBezTo>
                <a:close/>
                <a:moveTo>
                  <a:pt x="129" y="47"/>
                </a:moveTo>
                <a:cubicBezTo>
                  <a:pt x="133" y="45"/>
                  <a:pt x="133" y="45"/>
                  <a:pt x="133" y="45"/>
                </a:cubicBezTo>
                <a:cubicBezTo>
                  <a:pt x="136" y="43"/>
                  <a:pt x="137" y="40"/>
                  <a:pt x="136" y="37"/>
                </a:cubicBezTo>
                <a:cubicBezTo>
                  <a:pt x="134" y="34"/>
                  <a:pt x="131" y="33"/>
                  <a:pt x="128" y="35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0" y="39"/>
                  <a:pt x="119" y="43"/>
                  <a:pt x="121" y="45"/>
                </a:cubicBezTo>
                <a:cubicBezTo>
                  <a:pt x="122" y="47"/>
                  <a:pt x="124" y="48"/>
                  <a:pt x="126" y="48"/>
                </a:cubicBezTo>
                <a:cubicBezTo>
                  <a:pt x="127" y="48"/>
                  <a:pt x="128" y="48"/>
                  <a:pt x="129" y="47"/>
                </a:cubicBezTo>
                <a:close/>
                <a:moveTo>
                  <a:pt x="78" y="11"/>
                </a:moveTo>
                <a:cubicBezTo>
                  <a:pt x="78" y="6"/>
                  <a:pt x="78" y="6"/>
                  <a:pt x="78" y="6"/>
                </a:cubicBezTo>
                <a:cubicBezTo>
                  <a:pt x="78" y="3"/>
                  <a:pt x="75" y="0"/>
                  <a:pt x="72" y="0"/>
                </a:cubicBezTo>
                <a:cubicBezTo>
                  <a:pt x="69" y="0"/>
                  <a:pt x="66" y="2"/>
                  <a:pt x="66" y="6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4"/>
                  <a:pt x="68" y="17"/>
                  <a:pt x="71" y="17"/>
                </a:cubicBezTo>
                <a:cubicBezTo>
                  <a:pt x="75" y="17"/>
                  <a:pt x="78" y="15"/>
                  <a:pt x="78" y="11"/>
                </a:cubicBezTo>
                <a:close/>
                <a:moveTo>
                  <a:pt x="17" y="109"/>
                </a:moveTo>
                <a:cubicBezTo>
                  <a:pt x="22" y="107"/>
                  <a:pt x="22" y="107"/>
                  <a:pt x="22" y="107"/>
                </a:cubicBezTo>
                <a:cubicBezTo>
                  <a:pt x="25" y="105"/>
                  <a:pt x="26" y="102"/>
                  <a:pt x="24" y="99"/>
                </a:cubicBezTo>
                <a:cubicBezTo>
                  <a:pt x="23" y="96"/>
                  <a:pt x="19" y="95"/>
                  <a:pt x="17" y="97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9" y="101"/>
                  <a:pt x="8" y="105"/>
                  <a:pt x="9" y="107"/>
                </a:cubicBezTo>
                <a:cubicBezTo>
                  <a:pt x="10" y="109"/>
                  <a:pt x="12" y="110"/>
                  <a:pt x="14" y="110"/>
                </a:cubicBezTo>
                <a:cubicBezTo>
                  <a:pt x="15" y="110"/>
                  <a:pt x="16" y="110"/>
                  <a:pt x="17" y="109"/>
                </a:cubicBezTo>
                <a:close/>
                <a:moveTo>
                  <a:pt x="110" y="134"/>
                </a:moveTo>
                <a:cubicBezTo>
                  <a:pt x="113" y="132"/>
                  <a:pt x="114" y="129"/>
                  <a:pt x="112" y="126"/>
                </a:cubicBezTo>
                <a:cubicBezTo>
                  <a:pt x="109" y="121"/>
                  <a:pt x="109" y="121"/>
                  <a:pt x="109" y="121"/>
                </a:cubicBezTo>
                <a:cubicBezTo>
                  <a:pt x="108" y="119"/>
                  <a:pt x="104" y="118"/>
                  <a:pt x="101" y="119"/>
                </a:cubicBezTo>
                <a:cubicBezTo>
                  <a:pt x="99" y="121"/>
                  <a:pt x="98" y="125"/>
                  <a:pt x="100" y="127"/>
                </a:cubicBezTo>
                <a:cubicBezTo>
                  <a:pt x="103" y="132"/>
                  <a:pt x="103" y="132"/>
                  <a:pt x="103" y="132"/>
                </a:cubicBezTo>
                <a:cubicBezTo>
                  <a:pt x="104" y="134"/>
                  <a:pt x="105" y="135"/>
                  <a:pt x="107" y="135"/>
                </a:cubicBezTo>
                <a:cubicBezTo>
                  <a:pt x="108" y="135"/>
                  <a:pt x="109" y="134"/>
                  <a:pt x="110" y="134"/>
                </a:cubicBezTo>
                <a:close/>
                <a:moveTo>
                  <a:pt x="44" y="133"/>
                </a:moveTo>
                <a:cubicBezTo>
                  <a:pt x="47" y="128"/>
                  <a:pt x="47" y="128"/>
                  <a:pt x="47" y="128"/>
                </a:cubicBezTo>
                <a:cubicBezTo>
                  <a:pt x="49" y="125"/>
                  <a:pt x="48" y="122"/>
                  <a:pt x="45" y="120"/>
                </a:cubicBezTo>
                <a:cubicBezTo>
                  <a:pt x="42" y="119"/>
                  <a:pt x="39" y="119"/>
                  <a:pt x="37" y="122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3" y="130"/>
                  <a:pt x="34" y="133"/>
                  <a:pt x="36" y="135"/>
                </a:cubicBezTo>
                <a:cubicBezTo>
                  <a:pt x="37" y="135"/>
                  <a:pt x="38" y="136"/>
                  <a:pt x="39" y="136"/>
                </a:cubicBezTo>
                <a:cubicBezTo>
                  <a:pt x="41" y="136"/>
                  <a:pt x="43" y="135"/>
                  <a:pt x="44" y="133"/>
                </a:cubicBezTo>
                <a:close/>
                <a:moveTo>
                  <a:pt x="78" y="139"/>
                </a:moveTo>
                <a:cubicBezTo>
                  <a:pt x="78" y="133"/>
                  <a:pt x="78" y="133"/>
                  <a:pt x="78" y="133"/>
                </a:cubicBezTo>
                <a:cubicBezTo>
                  <a:pt x="78" y="130"/>
                  <a:pt x="75" y="128"/>
                  <a:pt x="72" y="128"/>
                </a:cubicBezTo>
                <a:cubicBezTo>
                  <a:pt x="69" y="127"/>
                  <a:pt x="66" y="130"/>
                  <a:pt x="66" y="133"/>
                </a:cubicBezTo>
                <a:cubicBezTo>
                  <a:pt x="66" y="139"/>
                  <a:pt x="66" y="139"/>
                  <a:pt x="66" y="139"/>
                </a:cubicBezTo>
                <a:cubicBezTo>
                  <a:pt x="66" y="142"/>
                  <a:pt x="68" y="144"/>
                  <a:pt x="71" y="144"/>
                </a:cubicBezTo>
                <a:cubicBezTo>
                  <a:pt x="75" y="145"/>
                  <a:pt x="78" y="142"/>
                  <a:pt x="78" y="139"/>
                </a:cubicBezTo>
                <a:close/>
                <a:moveTo>
                  <a:pt x="119" y="72"/>
                </a:moveTo>
                <a:cubicBezTo>
                  <a:pt x="119" y="47"/>
                  <a:pt x="98" y="26"/>
                  <a:pt x="73" y="26"/>
                </a:cubicBezTo>
                <a:cubicBezTo>
                  <a:pt x="47" y="26"/>
                  <a:pt x="26" y="47"/>
                  <a:pt x="26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26" y="98"/>
                  <a:pt x="47" y="119"/>
                  <a:pt x="73" y="119"/>
                </a:cubicBezTo>
                <a:cubicBezTo>
                  <a:pt x="98" y="119"/>
                  <a:pt x="119" y="98"/>
                  <a:pt x="119" y="72"/>
                </a:cubicBezTo>
                <a:close/>
                <a:moveTo>
                  <a:pt x="108" y="72"/>
                </a:moveTo>
                <a:cubicBezTo>
                  <a:pt x="108" y="92"/>
                  <a:pt x="92" y="108"/>
                  <a:pt x="73" y="108"/>
                </a:cubicBezTo>
                <a:cubicBezTo>
                  <a:pt x="53" y="108"/>
                  <a:pt x="37" y="92"/>
                  <a:pt x="37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53"/>
                  <a:pt x="53" y="37"/>
                  <a:pt x="73" y="37"/>
                </a:cubicBezTo>
                <a:cubicBezTo>
                  <a:pt x="92" y="37"/>
                  <a:pt x="108" y="53"/>
                  <a:pt x="108" y="72"/>
                </a:cubicBezTo>
                <a:close/>
                <a:moveTo>
                  <a:pt x="59" y="51"/>
                </a:moveTo>
                <a:cubicBezTo>
                  <a:pt x="63" y="51"/>
                  <a:pt x="66" y="54"/>
                  <a:pt x="66" y="58"/>
                </a:cubicBezTo>
                <a:cubicBezTo>
                  <a:pt x="66" y="62"/>
                  <a:pt x="63" y="65"/>
                  <a:pt x="59" y="65"/>
                </a:cubicBezTo>
                <a:cubicBezTo>
                  <a:pt x="55" y="65"/>
                  <a:pt x="52" y="62"/>
                  <a:pt x="52" y="58"/>
                </a:cubicBezTo>
                <a:cubicBezTo>
                  <a:pt x="52" y="54"/>
                  <a:pt x="55" y="51"/>
                  <a:pt x="59" y="51"/>
                </a:cubicBezTo>
                <a:close/>
                <a:moveTo>
                  <a:pt x="79" y="87"/>
                </a:moveTo>
                <a:cubicBezTo>
                  <a:pt x="79" y="91"/>
                  <a:pt x="83" y="94"/>
                  <a:pt x="86" y="94"/>
                </a:cubicBezTo>
                <a:cubicBezTo>
                  <a:pt x="90" y="94"/>
                  <a:pt x="93" y="91"/>
                  <a:pt x="93" y="87"/>
                </a:cubicBezTo>
                <a:cubicBezTo>
                  <a:pt x="93" y="83"/>
                  <a:pt x="90" y="80"/>
                  <a:pt x="86" y="80"/>
                </a:cubicBezTo>
                <a:cubicBezTo>
                  <a:pt x="83" y="80"/>
                  <a:pt x="79" y="83"/>
                  <a:pt x="79" y="87"/>
                </a:cubicBezTo>
                <a:close/>
                <a:moveTo>
                  <a:pt x="65" y="89"/>
                </a:moveTo>
                <a:cubicBezTo>
                  <a:pt x="89" y="63"/>
                  <a:pt x="89" y="63"/>
                  <a:pt x="89" y="63"/>
                </a:cubicBezTo>
                <a:cubicBezTo>
                  <a:pt x="91" y="61"/>
                  <a:pt x="91" y="57"/>
                  <a:pt x="89" y="55"/>
                </a:cubicBezTo>
                <a:cubicBezTo>
                  <a:pt x="87" y="53"/>
                  <a:pt x="83" y="53"/>
                  <a:pt x="81" y="55"/>
                </a:cubicBezTo>
                <a:cubicBezTo>
                  <a:pt x="56" y="81"/>
                  <a:pt x="56" y="81"/>
                  <a:pt x="56" y="81"/>
                </a:cubicBezTo>
                <a:cubicBezTo>
                  <a:pt x="54" y="84"/>
                  <a:pt x="54" y="87"/>
                  <a:pt x="57" y="89"/>
                </a:cubicBezTo>
                <a:cubicBezTo>
                  <a:pt x="58" y="90"/>
                  <a:pt x="59" y="91"/>
                  <a:pt x="60" y="91"/>
                </a:cubicBezTo>
                <a:cubicBezTo>
                  <a:pt x="62" y="91"/>
                  <a:pt x="63" y="90"/>
                  <a:pt x="65" y="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Extract, Transform, and Load</a:t>
            </a:r>
            <a:endParaRPr dirty="0"/>
          </a:p>
        </p:txBody>
      </p:sp>
      <p:sp>
        <p:nvSpPr>
          <p:cNvPr id="1088" name="Google Shape;1088;p34"/>
          <p:cNvSpPr txBox="1">
            <a:spLocks noGrp="1"/>
          </p:cNvSpPr>
          <p:nvPr>
            <p:ph type="subTitle" idx="4"/>
          </p:nvPr>
        </p:nvSpPr>
        <p:spPr>
          <a:xfrm>
            <a:off x="813154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Sourcing</a:t>
            </a:r>
            <a:endParaRPr dirty="0"/>
          </a:p>
        </p:txBody>
      </p:sp>
      <p:sp>
        <p:nvSpPr>
          <p:cNvPr id="1089" name="Google Shape;1089;p34"/>
          <p:cNvSpPr txBox="1">
            <a:spLocks noGrp="1"/>
          </p:cNvSpPr>
          <p:nvPr>
            <p:ph type="subTitle" idx="5"/>
          </p:nvPr>
        </p:nvSpPr>
        <p:spPr>
          <a:xfrm>
            <a:off x="3395247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</a:t>
            </a:r>
            <a:endParaRPr dirty="0"/>
          </a:p>
        </p:txBody>
      </p:sp>
      <p:sp>
        <p:nvSpPr>
          <p:cNvPr id="1090" name="Google Shape;1090;p34"/>
          <p:cNvSpPr txBox="1">
            <a:spLocks noGrp="1"/>
          </p:cNvSpPr>
          <p:nvPr>
            <p:ph type="subTitle" idx="1"/>
          </p:nvPr>
        </p:nvSpPr>
        <p:spPr>
          <a:xfrm>
            <a:off x="813154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the National Weather Service’s data, we filtered all weather events to tornadoes. We determined to focus on the data starting  January 1, 2000.</a:t>
            </a:r>
            <a:endParaRPr dirty="0"/>
          </a:p>
        </p:txBody>
      </p:sp>
      <p:sp>
        <p:nvSpPr>
          <p:cNvPr id="1091" name="Google Shape;1091;p34"/>
          <p:cNvSpPr txBox="1">
            <a:spLocks noGrp="1"/>
          </p:cNvSpPr>
          <p:nvPr>
            <p:ph type="subTitle" idx="2"/>
          </p:nvPr>
        </p:nvSpPr>
        <p:spPr>
          <a:xfrm>
            <a:off x="3395250" y="2434598"/>
            <a:ext cx="2353500" cy="2484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cleaned the data by removing columns of information that we didn’t need for our analysis and combining multiple CSV files (due to limitations from the website) into one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removed rows with missing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092" name="Google Shape;1092;p34"/>
          <p:cNvSpPr txBox="1">
            <a:spLocks noGrp="1"/>
          </p:cNvSpPr>
          <p:nvPr>
            <p:ph type="subTitle" idx="3"/>
          </p:nvPr>
        </p:nvSpPr>
        <p:spPr>
          <a:xfrm>
            <a:off x="5977346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converted our CSV files to both regular JSON and </a:t>
            </a:r>
            <a:r>
              <a:rPr lang="en" dirty="0" err="1"/>
              <a:t>geoJSON</a:t>
            </a:r>
            <a:r>
              <a:rPr lang="en" dirty="0"/>
              <a:t> files to use in our visualizations.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indent="0"/>
            <a:r>
              <a:rPr lang="en" dirty="0"/>
              <a:t>We also </a:t>
            </a:r>
            <a:r>
              <a:rPr lang="en-US" dirty="0"/>
              <a:t>created a MongoDB to parse the data for our charts.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Google Shape;1093;p34"/>
          <p:cNvSpPr txBox="1">
            <a:spLocks noGrp="1"/>
          </p:cNvSpPr>
          <p:nvPr>
            <p:ph type="subTitle" idx="6"/>
          </p:nvPr>
        </p:nvSpPr>
        <p:spPr>
          <a:xfrm>
            <a:off x="5977346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Loading</a:t>
            </a:r>
            <a:endParaRPr dirty="0"/>
          </a:p>
        </p:txBody>
      </p:sp>
      <p:sp>
        <p:nvSpPr>
          <p:cNvPr id="2" name="Google Shape;1375;p48">
            <a:extLst>
              <a:ext uri="{FF2B5EF4-FFF2-40B4-BE49-F238E27FC236}">
                <a16:creationId xmlns:a16="http://schemas.microsoft.com/office/drawing/2014/main" id="{159CFB0A-B6AB-3208-3E03-0A7785A9F18F}"/>
              </a:ext>
            </a:extLst>
          </p:cNvPr>
          <p:cNvSpPr/>
          <p:nvPr/>
        </p:nvSpPr>
        <p:spPr>
          <a:xfrm>
            <a:off x="865713" y="1680695"/>
            <a:ext cx="379135" cy="380235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143" y="144"/>
                </a:moveTo>
                <a:cubicBezTo>
                  <a:pt x="142" y="145"/>
                  <a:pt x="141" y="145"/>
                  <a:pt x="139" y="145"/>
                </a:cubicBezTo>
                <a:cubicBezTo>
                  <a:pt x="138" y="145"/>
                  <a:pt x="136" y="145"/>
                  <a:pt x="135" y="144"/>
                </a:cubicBezTo>
                <a:cubicBezTo>
                  <a:pt x="31" y="40"/>
                  <a:pt x="31" y="40"/>
                  <a:pt x="31" y="40"/>
                </a:cubicBezTo>
                <a:cubicBezTo>
                  <a:pt x="25" y="43"/>
                  <a:pt x="21" y="50"/>
                  <a:pt x="21" y="57"/>
                </a:cubicBezTo>
                <a:cubicBezTo>
                  <a:pt x="21" y="59"/>
                  <a:pt x="21" y="61"/>
                  <a:pt x="22" y="64"/>
                </a:cubicBezTo>
                <a:cubicBezTo>
                  <a:pt x="23" y="66"/>
                  <a:pt x="22" y="69"/>
                  <a:pt x="20" y="71"/>
                </a:cubicBezTo>
                <a:cubicBezTo>
                  <a:pt x="15" y="73"/>
                  <a:pt x="12" y="78"/>
                  <a:pt x="12" y="84"/>
                </a:cubicBezTo>
                <a:cubicBezTo>
                  <a:pt x="12" y="92"/>
                  <a:pt x="18" y="99"/>
                  <a:pt x="27" y="99"/>
                </a:cubicBezTo>
                <a:cubicBezTo>
                  <a:pt x="30" y="99"/>
                  <a:pt x="32" y="101"/>
                  <a:pt x="32" y="104"/>
                </a:cubicBezTo>
                <a:cubicBezTo>
                  <a:pt x="32" y="107"/>
                  <a:pt x="30" y="110"/>
                  <a:pt x="27" y="110"/>
                </a:cubicBezTo>
                <a:cubicBezTo>
                  <a:pt x="12" y="110"/>
                  <a:pt x="0" y="98"/>
                  <a:pt x="0" y="84"/>
                </a:cubicBezTo>
                <a:cubicBezTo>
                  <a:pt x="0" y="76"/>
                  <a:pt x="4" y="68"/>
                  <a:pt x="10" y="63"/>
                </a:cubicBezTo>
                <a:cubicBezTo>
                  <a:pt x="10" y="61"/>
                  <a:pt x="10" y="59"/>
                  <a:pt x="10" y="57"/>
                </a:cubicBezTo>
                <a:cubicBezTo>
                  <a:pt x="10" y="47"/>
                  <a:pt x="15" y="37"/>
                  <a:pt x="23" y="32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8"/>
                  <a:pt x="0" y="5"/>
                  <a:pt x="2" y="3"/>
                </a:cubicBezTo>
                <a:cubicBezTo>
                  <a:pt x="4" y="0"/>
                  <a:pt x="8" y="0"/>
                  <a:pt x="10" y="3"/>
                </a:cubicBezTo>
                <a:cubicBezTo>
                  <a:pt x="143" y="136"/>
                  <a:pt x="143" y="136"/>
                  <a:pt x="143" y="136"/>
                </a:cubicBezTo>
                <a:cubicBezTo>
                  <a:pt x="145" y="138"/>
                  <a:pt x="145" y="142"/>
                  <a:pt x="143" y="144"/>
                </a:cubicBezTo>
                <a:close/>
                <a:moveTo>
                  <a:pt x="45" y="23"/>
                </a:moveTo>
                <a:cubicBezTo>
                  <a:pt x="48" y="25"/>
                  <a:pt x="51" y="24"/>
                  <a:pt x="53" y="22"/>
                </a:cubicBezTo>
                <a:cubicBezTo>
                  <a:pt x="58" y="16"/>
                  <a:pt x="65" y="12"/>
                  <a:pt x="73" y="12"/>
                </a:cubicBezTo>
                <a:cubicBezTo>
                  <a:pt x="87" y="12"/>
                  <a:pt x="97" y="23"/>
                  <a:pt x="98" y="36"/>
                </a:cubicBezTo>
                <a:cubicBezTo>
                  <a:pt x="98" y="38"/>
                  <a:pt x="99" y="39"/>
                  <a:pt x="100" y="40"/>
                </a:cubicBezTo>
                <a:cubicBezTo>
                  <a:pt x="101" y="41"/>
                  <a:pt x="102" y="42"/>
                  <a:pt x="104" y="42"/>
                </a:cubicBezTo>
                <a:cubicBezTo>
                  <a:pt x="104" y="42"/>
                  <a:pt x="105" y="42"/>
                  <a:pt x="105" y="42"/>
                </a:cubicBezTo>
                <a:cubicBezTo>
                  <a:pt x="121" y="42"/>
                  <a:pt x="134" y="54"/>
                  <a:pt x="134" y="70"/>
                </a:cubicBezTo>
                <a:cubicBezTo>
                  <a:pt x="134" y="79"/>
                  <a:pt x="130" y="87"/>
                  <a:pt x="123" y="92"/>
                </a:cubicBezTo>
                <a:cubicBezTo>
                  <a:pt x="121" y="94"/>
                  <a:pt x="120" y="98"/>
                  <a:pt x="122" y="100"/>
                </a:cubicBezTo>
                <a:cubicBezTo>
                  <a:pt x="124" y="101"/>
                  <a:pt x="125" y="102"/>
                  <a:pt x="127" y="102"/>
                </a:cubicBezTo>
                <a:cubicBezTo>
                  <a:pt x="128" y="102"/>
                  <a:pt x="129" y="102"/>
                  <a:pt x="130" y="101"/>
                </a:cubicBezTo>
                <a:cubicBezTo>
                  <a:pt x="140" y="93"/>
                  <a:pt x="145" y="82"/>
                  <a:pt x="145" y="70"/>
                </a:cubicBezTo>
                <a:cubicBezTo>
                  <a:pt x="145" y="49"/>
                  <a:pt x="129" y="32"/>
                  <a:pt x="109" y="31"/>
                </a:cubicBezTo>
                <a:cubicBezTo>
                  <a:pt x="107" y="23"/>
                  <a:pt x="104" y="16"/>
                  <a:pt x="98" y="11"/>
                </a:cubicBezTo>
                <a:cubicBezTo>
                  <a:pt x="91" y="5"/>
                  <a:pt x="83" y="1"/>
                  <a:pt x="73" y="1"/>
                </a:cubicBezTo>
                <a:cubicBezTo>
                  <a:pt x="62" y="1"/>
                  <a:pt x="51" y="6"/>
                  <a:pt x="44" y="15"/>
                </a:cubicBezTo>
                <a:cubicBezTo>
                  <a:pt x="43" y="18"/>
                  <a:pt x="43" y="21"/>
                  <a:pt x="45" y="23"/>
                </a:cubicBezTo>
                <a:close/>
                <a:moveTo>
                  <a:pt x="55" y="94"/>
                </a:moveTo>
                <a:cubicBezTo>
                  <a:pt x="55" y="90"/>
                  <a:pt x="52" y="86"/>
                  <a:pt x="48" y="86"/>
                </a:cubicBezTo>
                <a:cubicBezTo>
                  <a:pt x="44" y="86"/>
                  <a:pt x="41" y="90"/>
                  <a:pt x="41" y="94"/>
                </a:cubicBezTo>
                <a:cubicBezTo>
                  <a:pt x="41" y="97"/>
                  <a:pt x="44" y="101"/>
                  <a:pt x="48" y="101"/>
                </a:cubicBezTo>
                <a:cubicBezTo>
                  <a:pt x="52" y="101"/>
                  <a:pt x="55" y="97"/>
                  <a:pt x="55" y="94"/>
                </a:cubicBezTo>
                <a:close/>
                <a:moveTo>
                  <a:pt x="78" y="138"/>
                </a:moveTo>
                <a:cubicBezTo>
                  <a:pt x="78" y="135"/>
                  <a:pt x="75" y="131"/>
                  <a:pt x="71" y="131"/>
                </a:cubicBezTo>
                <a:cubicBezTo>
                  <a:pt x="67" y="131"/>
                  <a:pt x="64" y="135"/>
                  <a:pt x="64" y="138"/>
                </a:cubicBezTo>
                <a:cubicBezTo>
                  <a:pt x="64" y="142"/>
                  <a:pt x="67" y="145"/>
                  <a:pt x="71" y="145"/>
                </a:cubicBezTo>
                <a:cubicBezTo>
                  <a:pt x="75" y="145"/>
                  <a:pt x="78" y="142"/>
                  <a:pt x="78" y="138"/>
                </a:cubicBezTo>
                <a:close/>
                <a:moveTo>
                  <a:pt x="78" y="116"/>
                </a:moveTo>
                <a:cubicBezTo>
                  <a:pt x="78" y="112"/>
                  <a:pt x="75" y="109"/>
                  <a:pt x="71" y="109"/>
                </a:cubicBezTo>
                <a:cubicBezTo>
                  <a:pt x="67" y="109"/>
                  <a:pt x="64" y="112"/>
                  <a:pt x="64" y="116"/>
                </a:cubicBezTo>
                <a:cubicBezTo>
                  <a:pt x="64" y="120"/>
                  <a:pt x="67" y="123"/>
                  <a:pt x="71" y="123"/>
                </a:cubicBezTo>
                <a:cubicBezTo>
                  <a:pt x="75" y="123"/>
                  <a:pt x="78" y="120"/>
                  <a:pt x="78" y="116"/>
                </a:cubicBezTo>
                <a:close/>
                <a:moveTo>
                  <a:pt x="101" y="138"/>
                </a:moveTo>
                <a:cubicBezTo>
                  <a:pt x="101" y="135"/>
                  <a:pt x="97" y="131"/>
                  <a:pt x="93" y="131"/>
                </a:cubicBezTo>
                <a:cubicBezTo>
                  <a:pt x="90" y="131"/>
                  <a:pt x="86" y="135"/>
                  <a:pt x="86" y="138"/>
                </a:cubicBezTo>
                <a:cubicBezTo>
                  <a:pt x="86" y="142"/>
                  <a:pt x="90" y="145"/>
                  <a:pt x="93" y="145"/>
                </a:cubicBezTo>
                <a:cubicBezTo>
                  <a:pt x="97" y="145"/>
                  <a:pt x="101" y="142"/>
                  <a:pt x="101" y="138"/>
                </a:cubicBezTo>
                <a:close/>
                <a:moveTo>
                  <a:pt x="55" y="116"/>
                </a:moveTo>
                <a:cubicBezTo>
                  <a:pt x="55" y="112"/>
                  <a:pt x="52" y="109"/>
                  <a:pt x="48" y="109"/>
                </a:cubicBezTo>
                <a:cubicBezTo>
                  <a:pt x="44" y="109"/>
                  <a:pt x="41" y="112"/>
                  <a:pt x="41" y="116"/>
                </a:cubicBezTo>
                <a:cubicBezTo>
                  <a:pt x="41" y="120"/>
                  <a:pt x="44" y="123"/>
                  <a:pt x="48" y="123"/>
                </a:cubicBezTo>
                <a:cubicBezTo>
                  <a:pt x="52" y="123"/>
                  <a:pt x="55" y="120"/>
                  <a:pt x="55" y="116"/>
                </a:cubicBezTo>
                <a:close/>
                <a:moveTo>
                  <a:pt x="55" y="138"/>
                </a:moveTo>
                <a:cubicBezTo>
                  <a:pt x="55" y="135"/>
                  <a:pt x="52" y="131"/>
                  <a:pt x="48" y="131"/>
                </a:cubicBezTo>
                <a:cubicBezTo>
                  <a:pt x="44" y="131"/>
                  <a:pt x="41" y="135"/>
                  <a:pt x="41" y="138"/>
                </a:cubicBezTo>
                <a:cubicBezTo>
                  <a:pt x="41" y="142"/>
                  <a:pt x="44" y="145"/>
                  <a:pt x="48" y="145"/>
                </a:cubicBezTo>
                <a:cubicBezTo>
                  <a:pt x="52" y="145"/>
                  <a:pt x="55" y="142"/>
                  <a:pt x="55" y="13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81;p48">
            <a:extLst>
              <a:ext uri="{FF2B5EF4-FFF2-40B4-BE49-F238E27FC236}">
                <a16:creationId xmlns:a16="http://schemas.microsoft.com/office/drawing/2014/main" id="{9DDD95D1-15F7-216E-4398-E8D57273850F}"/>
              </a:ext>
            </a:extLst>
          </p:cNvPr>
          <p:cNvSpPr/>
          <p:nvPr/>
        </p:nvSpPr>
        <p:spPr>
          <a:xfrm>
            <a:off x="3478760" y="1669615"/>
            <a:ext cx="379135" cy="378031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27" y="109"/>
                </a:moveTo>
                <a:cubicBezTo>
                  <a:pt x="12" y="109"/>
                  <a:pt x="0" y="97"/>
                  <a:pt x="0" y="83"/>
                </a:cubicBezTo>
                <a:cubicBezTo>
                  <a:pt x="0" y="75"/>
                  <a:pt x="4" y="67"/>
                  <a:pt x="10" y="62"/>
                </a:cubicBezTo>
                <a:cubicBezTo>
                  <a:pt x="10" y="60"/>
                  <a:pt x="10" y="58"/>
                  <a:pt x="10" y="56"/>
                </a:cubicBezTo>
                <a:cubicBezTo>
                  <a:pt x="10" y="39"/>
                  <a:pt x="23" y="26"/>
                  <a:pt x="39" y="25"/>
                </a:cubicBezTo>
                <a:cubicBezTo>
                  <a:pt x="41" y="19"/>
                  <a:pt x="44" y="13"/>
                  <a:pt x="50" y="9"/>
                </a:cubicBezTo>
                <a:cubicBezTo>
                  <a:pt x="56" y="3"/>
                  <a:pt x="65" y="0"/>
                  <a:pt x="73" y="0"/>
                </a:cubicBezTo>
                <a:cubicBezTo>
                  <a:pt x="83" y="0"/>
                  <a:pt x="91" y="4"/>
                  <a:pt x="98" y="10"/>
                </a:cubicBezTo>
                <a:cubicBezTo>
                  <a:pt x="104" y="15"/>
                  <a:pt x="107" y="22"/>
                  <a:pt x="109" y="30"/>
                </a:cubicBezTo>
                <a:cubicBezTo>
                  <a:pt x="129" y="31"/>
                  <a:pt x="145" y="48"/>
                  <a:pt x="145" y="69"/>
                </a:cubicBezTo>
                <a:cubicBezTo>
                  <a:pt x="145" y="87"/>
                  <a:pt x="133" y="103"/>
                  <a:pt x="116" y="108"/>
                </a:cubicBezTo>
                <a:cubicBezTo>
                  <a:pt x="113" y="108"/>
                  <a:pt x="109" y="107"/>
                  <a:pt x="109" y="104"/>
                </a:cubicBezTo>
                <a:cubicBezTo>
                  <a:pt x="108" y="101"/>
                  <a:pt x="110" y="97"/>
                  <a:pt x="113" y="97"/>
                </a:cubicBezTo>
                <a:cubicBezTo>
                  <a:pt x="125" y="93"/>
                  <a:pt x="134" y="82"/>
                  <a:pt x="134" y="69"/>
                </a:cubicBezTo>
                <a:cubicBezTo>
                  <a:pt x="134" y="53"/>
                  <a:pt x="121" y="41"/>
                  <a:pt x="105" y="41"/>
                </a:cubicBezTo>
                <a:cubicBezTo>
                  <a:pt x="105" y="41"/>
                  <a:pt x="104" y="41"/>
                  <a:pt x="104" y="41"/>
                </a:cubicBezTo>
                <a:cubicBezTo>
                  <a:pt x="102" y="41"/>
                  <a:pt x="101" y="40"/>
                  <a:pt x="100" y="39"/>
                </a:cubicBezTo>
                <a:cubicBezTo>
                  <a:pt x="99" y="38"/>
                  <a:pt x="98" y="37"/>
                  <a:pt x="98" y="35"/>
                </a:cubicBezTo>
                <a:cubicBezTo>
                  <a:pt x="97" y="22"/>
                  <a:pt x="87" y="11"/>
                  <a:pt x="73" y="11"/>
                </a:cubicBezTo>
                <a:cubicBezTo>
                  <a:pt x="61" y="11"/>
                  <a:pt x="51" y="20"/>
                  <a:pt x="49" y="32"/>
                </a:cubicBezTo>
                <a:cubicBezTo>
                  <a:pt x="48" y="35"/>
                  <a:pt x="45" y="37"/>
                  <a:pt x="42" y="37"/>
                </a:cubicBezTo>
                <a:cubicBezTo>
                  <a:pt x="42" y="37"/>
                  <a:pt x="41" y="37"/>
                  <a:pt x="40" y="37"/>
                </a:cubicBezTo>
                <a:cubicBezTo>
                  <a:pt x="30" y="37"/>
                  <a:pt x="21" y="45"/>
                  <a:pt x="21" y="56"/>
                </a:cubicBezTo>
                <a:cubicBezTo>
                  <a:pt x="21" y="58"/>
                  <a:pt x="21" y="60"/>
                  <a:pt x="22" y="63"/>
                </a:cubicBezTo>
                <a:cubicBezTo>
                  <a:pt x="23" y="65"/>
                  <a:pt x="22" y="68"/>
                  <a:pt x="20" y="70"/>
                </a:cubicBezTo>
                <a:cubicBezTo>
                  <a:pt x="15" y="72"/>
                  <a:pt x="12" y="77"/>
                  <a:pt x="12" y="83"/>
                </a:cubicBezTo>
                <a:cubicBezTo>
                  <a:pt x="12" y="91"/>
                  <a:pt x="18" y="98"/>
                  <a:pt x="27" y="98"/>
                </a:cubicBezTo>
                <a:cubicBezTo>
                  <a:pt x="30" y="98"/>
                  <a:pt x="32" y="100"/>
                  <a:pt x="32" y="103"/>
                </a:cubicBezTo>
                <a:cubicBezTo>
                  <a:pt x="32" y="106"/>
                  <a:pt x="30" y="109"/>
                  <a:pt x="27" y="109"/>
                </a:cubicBezTo>
                <a:close/>
                <a:moveTo>
                  <a:pt x="102" y="115"/>
                </a:moveTo>
                <a:cubicBezTo>
                  <a:pt x="102" y="81"/>
                  <a:pt x="102" y="81"/>
                  <a:pt x="102" y="81"/>
                </a:cubicBezTo>
                <a:cubicBezTo>
                  <a:pt x="102" y="78"/>
                  <a:pt x="100" y="76"/>
                  <a:pt x="97" y="76"/>
                </a:cubicBezTo>
                <a:cubicBezTo>
                  <a:pt x="93" y="75"/>
                  <a:pt x="91" y="78"/>
                  <a:pt x="91" y="81"/>
                </a:cubicBezTo>
                <a:cubicBezTo>
                  <a:pt x="91" y="115"/>
                  <a:pt x="91" y="115"/>
                  <a:pt x="91" y="115"/>
                </a:cubicBezTo>
                <a:cubicBezTo>
                  <a:pt x="91" y="118"/>
                  <a:pt x="93" y="120"/>
                  <a:pt x="96" y="120"/>
                </a:cubicBezTo>
                <a:cubicBezTo>
                  <a:pt x="99" y="121"/>
                  <a:pt x="102" y="118"/>
                  <a:pt x="102" y="115"/>
                </a:cubicBezTo>
                <a:close/>
                <a:moveTo>
                  <a:pt x="76" y="97"/>
                </a:moveTo>
                <a:cubicBezTo>
                  <a:pt x="76" y="64"/>
                  <a:pt x="76" y="64"/>
                  <a:pt x="76" y="64"/>
                </a:cubicBezTo>
                <a:cubicBezTo>
                  <a:pt x="76" y="61"/>
                  <a:pt x="74" y="58"/>
                  <a:pt x="71" y="58"/>
                </a:cubicBezTo>
                <a:cubicBezTo>
                  <a:pt x="68" y="58"/>
                  <a:pt x="65" y="60"/>
                  <a:pt x="65" y="63"/>
                </a:cubicBezTo>
                <a:cubicBezTo>
                  <a:pt x="65" y="97"/>
                  <a:pt x="65" y="97"/>
                  <a:pt x="65" y="97"/>
                </a:cubicBezTo>
                <a:cubicBezTo>
                  <a:pt x="65" y="100"/>
                  <a:pt x="67" y="102"/>
                  <a:pt x="70" y="103"/>
                </a:cubicBezTo>
                <a:cubicBezTo>
                  <a:pt x="74" y="103"/>
                  <a:pt x="76" y="100"/>
                  <a:pt x="76" y="97"/>
                </a:cubicBezTo>
                <a:close/>
                <a:moveTo>
                  <a:pt x="51" y="115"/>
                </a:moveTo>
                <a:cubicBezTo>
                  <a:pt x="51" y="81"/>
                  <a:pt x="51" y="81"/>
                  <a:pt x="51" y="81"/>
                </a:cubicBezTo>
                <a:cubicBezTo>
                  <a:pt x="51" y="78"/>
                  <a:pt x="49" y="76"/>
                  <a:pt x="46" y="76"/>
                </a:cubicBezTo>
                <a:cubicBezTo>
                  <a:pt x="43" y="75"/>
                  <a:pt x="40" y="78"/>
                  <a:pt x="40" y="81"/>
                </a:cubicBezTo>
                <a:cubicBezTo>
                  <a:pt x="40" y="115"/>
                  <a:pt x="40" y="115"/>
                  <a:pt x="40" y="115"/>
                </a:cubicBezTo>
                <a:cubicBezTo>
                  <a:pt x="40" y="118"/>
                  <a:pt x="42" y="120"/>
                  <a:pt x="45" y="120"/>
                </a:cubicBezTo>
                <a:cubicBezTo>
                  <a:pt x="48" y="121"/>
                  <a:pt x="51" y="118"/>
                  <a:pt x="51" y="115"/>
                </a:cubicBezTo>
                <a:close/>
                <a:moveTo>
                  <a:pt x="89" y="137"/>
                </a:moveTo>
                <a:cubicBezTo>
                  <a:pt x="89" y="134"/>
                  <a:pt x="92" y="130"/>
                  <a:pt x="96" y="130"/>
                </a:cubicBezTo>
                <a:cubicBezTo>
                  <a:pt x="100" y="130"/>
                  <a:pt x="103" y="134"/>
                  <a:pt x="103" y="137"/>
                </a:cubicBezTo>
                <a:cubicBezTo>
                  <a:pt x="103" y="141"/>
                  <a:pt x="100" y="144"/>
                  <a:pt x="96" y="144"/>
                </a:cubicBezTo>
                <a:cubicBezTo>
                  <a:pt x="92" y="144"/>
                  <a:pt x="89" y="141"/>
                  <a:pt x="89" y="137"/>
                </a:cubicBezTo>
                <a:close/>
                <a:moveTo>
                  <a:pt x="46" y="144"/>
                </a:moveTo>
                <a:cubicBezTo>
                  <a:pt x="49" y="144"/>
                  <a:pt x="53" y="141"/>
                  <a:pt x="53" y="137"/>
                </a:cubicBezTo>
                <a:cubicBezTo>
                  <a:pt x="53" y="134"/>
                  <a:pt x="49" y="130"/>
                  <a:pt x="46" y="130"/>
                </a:cubicBezTo>
                <a:cubicBezTo>
                  <a:pt x="42" y="130"/>
                  <a:pt x="38" y="134"/>
                  <a:pt x="38" y="137"/>
                </a:cubicBezTo>
                <a:cubicBezTo>
                  <a:pt x="38" y="141"/>
                  <a:pt x="42" y="144"/>
                  <a:pt x="46" y="144"/>
                </a:cubicBezTo>
                <a:close/>
                <a:moveTo>
                  <a:pt x="71" y="127"/>
                </a:moveTo>
                <a:cubicBezTo>
                  <a:pt x="75" y="127"/>
                  <a:pt x="78" y="124"/>
                  <a:pt x="78" y="120"/>
                </a:cubicBezTo>
                <a:cubicBezTo>
                  <a:pt x="78" y="116"/>
                  <a:pt x="75" y="113"/>
                  <a:pt x="71" y="113"/>
                </a:cubicBezTo>
                <a:cubicBezTo>
                  <a:pt x="67" y="113"/>
                  <a:pt x="64" y="116"/>
                  <a:pt x="64" y="120"/>
                </a:cubicBezTo>
                <a:cubicBezTo>
                  <a:pt x="64" y="124"/>
                  <a:pt x="67" y="127"/>
                  <a:pt x="71" y="1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383;p48">
            <a:extLst>
              <a:ext uri="{FF2B5EF4-FFF2-40B4-BE49-F238E27FC236}">
                <a16:creationId xmlns:a16="http://schemas.microsoft.com/office/drawing/2014/main" id="{FA9C5F4F-B398-B501-B4CB-CCAC697F65F7}"/>
              </a:ext>
            </a:extLst>
          </p:cNvPr>
          <p:cNvSpPr/>
          <p:nvPr/>
        </p:nvSpPr>
        <p:spPr>
          <a:xfrm>
            <a:off x="6057640" y="1680694"/>
            <a:ext cx="384645" cy="380235"/>
          </a:xfrm>
          <a:custGeom>
            <a:avLst/>
            <a:gdLst/>
            <a:ahLst/>
            <a:cxnLst/>
            <a:rect l="l" t="t" r="r" b="b"/>
            <a:pathLst>
              <a:path w="147" h="145" extrusionOk="0">
                <a:moveTo>
                  <a:pt x="48" y="145"/>
                </a:moveTo>
                <a:cubicBezTo>
                  <a:pt x="46" y="145"/>
                  <a:pt x="45" y="145"/>
                  <a:pt x="43" y="145"/>
                </a:cubicBezTo>
                <a:cubicBezTo>
                  <a:pt x="38" y="142"/>
                  <a:pt x="35" y="137"/>
                  <a:pt x="36" y="132"/>
                </a:cubicBezTo>
                <a:cubicBezTo>
                  <a:pt x="42" y="97"/>
                  <a:pt x="42" y="97"/>
                  <a:pt x="42" y="97"/>
                </a:cubicBezTo>
                <a:cubicBezTo>
                  <a:pt x="20" y="97"/>
                  <a:pt x="20" y="97"/>
                  <a:pt x="20" y="97"/>
                </a:cubicBezTo>
                <a:cubicBezTo>
                  <a:pt x="13" y="97"/>
                  <a:pt x="6" y="93"/>
                  <a:pt x="3" y="87"/>
                </a:cubicBezTo>
                <a:cubicBezTo>
                  <a:pt x="0" y="82"/>
                  <a:pt x="1" y="74"/>
                  <a:pt x="5" y="69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7" y="1"/>
                  <a:pt x="53" y="0"/>
                  <a:pt x="58" y="2"/>
                </a:cubicBezTo>
                <a:cubicBezTo>
                  <a:pt x="63" y="4"/>
                  <a:pt x="66" y="9"/>
                  <a:pt x="65" y="15"/>
                </a:cubicBezTo>
                <a:cubicBezTo>
                  <a:pt x="60" y="50"/>
                  <a:pt x="60" y="50"/>
                  <a:pt x="60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88" y="50"/>
                  <a:pt x="95" y="53"/>
                  <a:pt x="98" y="59"/>
                </a:cubicBezTo>
                <a:cubicBezTo>
                  <a:pt x="101" y="65"/>
                  <a:pt x="100" y="72"/>
                  <a:pt x="96" y="78"/>
                </a:cubicBezTo>
                <a:cubicBezTo>
                  <a:pt x="57" y="140"/>
                  <a:pt x="57" y="140"/>
                  <a:pt x="57" y="140"/>
                </a:cubicBezTo>
                <a:cubicBezTo>
                  <a:pt x="57" y="140"/>
                  <a:pt x="57" y="140"/>
                  <a:pt x="57" y="140"/>
                </a:cubicBezTo>
                <a:cubicBezTo>
                  <a:pt x="55" y="144"/>
                  <a:pt x="51" y="145"/>
                  <a:pt x="48" y="145"/>
                </a:cubicBezTo>
                <a:close/>
                <a:moveTo>
                  <a:pt x="53" y="13"/>
                </a:moveTo>
                <a:cubicBezTo>
                  <a:pt x="53" y="13"/>
                  <a:pt x="14" y="75"/>
                  <a:pt x="14" y="75"/>
                </a:cubicBezTo>
                <a:cubicBezTo>
                  <a:pt x="12" y="78"/>
                  <a:pt x="13" y="81"/>
                  <a:pt x="13" y="82"/>
                </a:cubicBezTo>
                <a:cubicBezTo>
                  <a:pt x="15" y="85"/>
                  <a:pt x="17" y="86"/>
                  <a:pt x="20" y="86"/>
                </a:cubicBezTo>
                <a:cubicBezTo>
                  <a:pt x="48" y="86"/>
                  <a:pt x="48" y="86"/>
                  <a:pt x="48" y="86"/>
                </a:cubicBezTo>
                <a:cubicBezTo>
                  <a:pt x="49" y="86"/>
                  <a:pt x="50" y="86"/>
                  <a:pt x="51" y="87"/>
                </a:cubicBezTo>
                <a:cubicBezTo>
                  <a:pt x="53" y="88"/>
                  <a:pt x="54" y="90"/>
                  <a:pt x="54" y="92"/>
                </a:cubicBezTo>
                <a:cubicBezTo>
                  <a:pt x="47" y="133"/>
                  <a:pt x="47" y="133"/>
                  <a:pt x="47" y="133"/>
                </a:cubicBezTo>
                <a:cubicBezTo>
                  <a:pt x="47" y="134"/>
                  <a:pt x="47" y="134"/>
                  <a:pt x="47" y="134"/>
                </a:cubicBezTo>
                <a:cubicBezTo>
                  <a:pt x="48" y="134"/>
                  <a:pt x="48" y="134"/>
                  <a:pt x="48" y="134"/>
                </a:cubicBezTo>
                <a:cubicBezTo>
                  <a:pt x="87" y="71"/>
                  <a:pt x="87" y="71"/>
                  <a:pt x="87" y="71"/>
                </a:cubicBezTo>
                <a:cubicBezTo>
                  <a:pt x="87" y="71"/>
                  <a:pt x="87" y="71"/>
                  <a:pt x="87" y="71"/>
                </a:cubicBezTo>
                <a:cubicBezTo>
                  <a:pt x="89" y="68"/>
                  <a:pt x="88" y="65"/>
                  <a:pt x="88" y="64"/>
                </a:cubicBezTo>
                <a:cubicBezTo>
                  <a:pt x="86" y="62"/>
                  <a:pt x="84" y="61"/>
                  <a:pt x="81" y="61"/>
                </a:cubicBezTo>
                <a:cubicBezTo>
                  <a:pt x="53" y="61"/>
                  <a:pt x="53" y="61"/>
                  <a:pt x="53" y="61"/>
                </a:cubicBezTo>
                <a:cubicBezTo>
                  <a:pt x="52" y="61"/>
                  <a:pt x="51" y="61"/>
                  <a:pt x="50" y="60"/>
                </a:cubicBezTo>
                <a:cubicBezTo>
                  <a:pt x="48" y="59"/>
                  <a:pt x="47" y="57"/>
                  <a:pt x="47" y="54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13"/>
                  <a:pt x="54" y="13"/>
                  <a:pt x="54" y="12"/>
                </a:cubicBezTo>
                <a:cubicBezTo>
                  <a:pt x="54" y="12"/>
                  <a:pt x="53" y="12"/>
                  <a:pt x="53" y="13"/>
                </a:cubicBezTo>
                <a:close/>
                <a:moveTo>
                  <a:pt x="111" y="91"/>
                </a:moveTo>
                <a:cubicBezTo>
                  <a:pt x="110" y="91"/>
                  <a:pt x="109" y="90"/>
                  <a:pt x="108" y="89"/>
                </a:cubicBezTo>
                <a:cubicBezTo>
                  <a:pt x="105" y="87"/>
                  <a:pt x="105" y="84"/>
                  <a:pt x="107" y="82"/>
                </a:cubicBezTo>
                <a:cubicBezTo>
                  <a:pt x="134" y="44"/>
                  <a:pt x="134" y="44"/>
                  <a:pt x="134" y="44"/>
                </a:cubicBezTo>
                <a:cubicBezTo>
                  <a:pt x="134" y="44"/>
                  <a:pt x="135" y="43"/>
                  <a:pt x="134" y="42"/>
                </a:cubicBezTo>
                <a:cubicBezTo>
                  <a:pt x="134" y="42"/>
                  <a:pt x="134" y="41"/>
                  <a:pt x="133" y="41"/>
                </a:cubicBezTo>
                <a:cubicBezTo>
                  <a:pt x="112" y="41"/>
                  <a:pt x="112" y="41"/>
                  <a:pt x="112" y="41"/>
                </a:cubicBezTo>
                <a:cubicBezTo>
                  <a:pt x="111" y="41"/>
                  <a:pt x="110" y="41"/>
                  <a:pt x="109" y="41"/>
                </a:cubicBezTo>
                <a:cubicBezTo>
                  <a:pt x="107" y="39"/>
                  <a:pt x="106" y="37"/>
                  <a:pt x="107" y="35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96" y="37"/>
                  <a:pt x="96" y="37"/>
                  <a:pt x="96" y="37"/>
                </a:cubicBezTo>
                <a:cubicBezTo>
                  <a:pt x="94" y="40"/>
                  <a:pt x="90" y="40"/>
                  <a:pt x="88" y="39"/>
                </a:cubicBezTo>
                <a:cubicBezTo>
                  <a:pt x="85" y="37"/>
                  <a:pt x="85" y="33"/>
                  <a:pt x="86" y="31"/>
                </a:cubicBezTo>
                <a:cubicBezTo>
                  <a:pt x="105" y="5"/>
                  <a:pt x="105" y="5"/>
                  <a:pt x="105" y="5"/>
                </a:cubicBezTo>
                <a:cubicBezTo>
                  <a:pt x="107" y="1"/>
                  <a:pt x="112" y="0"/>
                  <a:pt x="116" y="2"/>
                </a:cubicBezTo>
                <a:cubicBezTo>
                  <a:pt x="120" y="3"/>
                  <a:pt x="122" y="8"/>
                  <a:pt x="122" y="12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33" y="30"/>
                  <a:pt x="133" y="30"/>
                  <a:pt x="133" y="30"/>
                </a:cubicBezTo>
                <a:cubicBezTo>
                  <a:pt x="138" y="30"/>
                  <a:pt x="142" y="33"/>
                  <a:pt x="144" y="37"/>
                </a:cubicBezTo>
                <a:cubicBezTo>
                  <a:pt x="147" y="41"/>
                  <a:pt x="146" y="46"/>
                  <a:pt x="143" y="50"/>
                </a:cubicBezTo>
                <a:cubicBezTo>
                  <a:pt x="116" y="88"/>
                  <a:pt x="116" y="88"/>
                  <a:pt x="116" y="88"/>
                </a:cubicBezTo>
                <a:cubicBezTo>
                  <a:pt x="115" y="90"/>
                  <a:pt x="113" y="91"/>
                  <a:pt x="111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2"/>
          <p:cNvSpPr txBox="1">
            <a:spLocks noGrp="1"/>
          </p:cNvSpPr>
          <p:nvPr>
            <p:ph type="title"/>
          </p:nvPr>
        </p:nvSpPr>
        <p:spPr>
          <a:xfrm>
            <a:off x="2347564" y="2226752"/>
            <a:ext cx="40554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Look at the Data</a:t>
            </a:r>
            <a:endParaRPr dirty="0"/>
          </a:p>
        </p:txBody>
      </p:sp>
      <p:pic>
        <p:nvPicPr>
          <p:cNvPr id="1064" name="Google Shape;1064;p32"/>
          <p:cNvPicPr preferRelativeResize="0"/>
          <p:nvPr/>
        </p:nvPicPr>
        <p:blipFill rotWithShape="1">
          <a:blip r:embed="rId3">
            <a:alphaModFix/>
          </a:blip>
          <a:srcRect r="1312"/>
          <a:stretch/>
        </p:blipFill>
        <p:spPr>
          <a:xfrm rot="-10560473">
            <a:off x="-85736" y="5195784"/>
            <a:ext cx="644576" cy="61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373675">
            <a:off x="7625483" y="803563"/>
            <a:ext cx="545374" cy="651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6" name="Google Shape;1066;p32"/>
          <p:cNvGrpSpPr/>
          <p:nvPr/>
        </p:nvGrpSpPr>
        <p:grpSpPr>
          <a:xfrm>
            <a:off x="4556198" y="-1018172"/>
            <a:ext cx="3395677" cy="3233223"/>
            <a:chOff x="4556198" y="-1018172"/>
            <a:chExt cx="3395677" cy="3233223"/>
          </a:xfrm>
        </p:grpSpPr>
        <p:pic>
          <p:nvPicPr>
            <p:cNvPr id="1067" name="Google Shape;1067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29173">
              <a:off x="5458994" y="-99937"/>
              <a:ext cx="1590107" cy="1667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8" name="Google Shape;1068;p32"/>
            <p:cNvSpPr/>
            <p:nvPr/>
          </p:nvSpPr>
          <p:spPr>
            <a:xfrm rot="-9925725">
              <a:off x="4838304" y="-703885"/>
              <a:ext cx="2831465" cy="2604649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32"/>
          <p:cNvGrpSpPr/>
          <p:nvPr/>
        </p:nvGrpSpPr>
        <p:grpSpPr>
          <a:xfrm>
            <a:off x="-2572252" y="1415830"/>
            <a:ext cx="5267187" cy="5353036"/>
            <a:chOff x="-2572252" y="1415830"/>
            <a:chExt cx="5267187" cy="5353036"/>
          </a:xfrm>
        </p:grpSpPr>
        <p:sp>
          <p:nvSpPr>
            <p:cNvPr id="1070" name="Google Shape;1070;p32"/>
            <p:cNvSpPr/>
            <p:nvPr/>
          </p:nvSpPr>
          <p:spPr>
            <a:xfrm rot="-7084128">
              <a:off x="-1953241" y="2181988"/>
              <a:ext cx="4029165" cy="3820719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32"/>
            <p:cNvSpPr/>
            <p:nvPr/>
          </p:nvSpPr>
          <p:spPr>
            <a:xfrm rot="-7084128">
              <a:off x="-1819489" y="2494589"/>
              <a:ext cx="3678359" cy="3314843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47"/>
          <p:cNvSpPr txBox="1">
            <a:spLocks noGrp="1"/>
          </p:cNvSpPr>
          <p:nvPr>
            <p:ph type="title"/>
          </p:nvPr>
        </p:nvSpPr>
        <p:spPr>
          <a:xfrm>
            <a:off x="713275" y="1198925"/>
            <a:ext cx="44481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342" name="Google Shape;1342;p47"/>
          <p:cNvSpPr txBox="1">
            <a:spLocks noGrp="1"/>
          </p:cNvSpPr>
          <p:nvPr>
            <p:ph type="subTitle" idx="1"/>
          </p:nvPr>
        </p:nvSpPr>
        <p:spPr>
          <a:xfrm>
            <a:off x="713225" y="17992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1343" name="Google Shape;1343;p47"/>
          <p:cNvSpPr txBox="1"/>
          <p:nvPr/>
        </p:nvSpPr>
        <p:spPr>
          <a:xfrm>
            <a:off x="713225" y="4125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44" name="Google Shape;1344;p47"/>
          <p:cNvSpPr/>
          <p:nvPr/>
        </p:nvSpPr>
        <p:spPr>
          <a:xfrm>
            <a:off x="843112" y="3051248"/>
            <a:ext cx="313268" cy="313268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5" name="Google Shape;1345;p47"/>
          <p:cNvGrpSpPr/>
          <p:nvPr/>
        </p:nvGrpSpPr>
        <p:grpSpPr>
          <a:xfrm>
            <a:off x="1319663" y="3051057"/>
            <a:ext cx="313342" cy="313227"/>
            <a:chOff x="812101" y="2571761"/>
            <a:chExt cx="417066" cy="417024"/>
          </a:xfrm>
        </p:grpSpPr>
        <p:sp>
          <p:nvSpPr>
            <p:cNvPr id="1346" name="Google Shape;1346;p47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7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7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47"/>
          <p:cNvGrpSpPr/>
          <p:nvPr/>
        </p:nvGrpSpPr>
        <p:grpSpPr>
          <a:xfrm>
            <a:off x="1796233" y="3051057"/>
            <a:ext cx="313310" cy="313227"/>
            <a:chOff x="1323129" y="2571761"/>
            <a:chExt cx="417024" cy="417024"/>
          </a:xfrm>
        </p:grpSpPr>
        <p:sp>
          <p:nvSpPr>
            <p:cNvPr id="1351" name="Google Shape;1351;p47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7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7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7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47"/>
          <p:cNvGrpSpPr/>
          <p:nvPr/>
        </p:nvGrpSpPr>
        <p:grpSpPr>
          <a:xfrm>
            <a:off x="5352728" y="-1692317"/>
            <a:ext cx="4191006" cy="4131065"/>
            <a:chOff x="5352728" y="-1692317"/>
            <a:chExt cx="4191006" cy="4131065"/>
          </a:xfrm>
        </p:grpSpPr>
        <p:grpSp>
          <p:nvGrpSpPr>
            <p:cNvPr id="1356" name="Google Shape;1356;p47"/>
            <p:cNvGrpSpPr/>
            <p:nvPr/>
          </p:nvGrpSpPr>
          <p:grpSpPr>
            <a:xfrm>
              <a:off x="5352728" y="-1692317"/>
              <a:ext cx="4191006" cy="4131065"/>
              <a:chOff x="5352728" y="-1692317"/>
              <a:chExt cx="4191006" cy="4131065"/>
            </a:xfrm>
          </p:grpSpPr>
          <p:sp>
            <p:nvSpPr>
              <p:cNvPr id="1357" name="Google Shape;1357;p47"/>
              <p:cNvSpPr/>
              <p:nvPr/>
            </p:nvSpPr>
            <p:spPr>
              <a:xfrm rot="-9010589">
                <a:off x="5883446" y="-1110619"/>
                <a:ext cx="3129571" cy="2967669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2383" extrusionOk="0">
                    <a:moveTo>
                      <a:pt x="972" y="2383"/>
                    </a:moveTo>
                    <a:cubicBezTo>
                      <a:pt x="629" y="2383"/>
                      <a:pt x="548" y="2199"/>
                      <a:pt x="508" y="2107"/>
                    </a:cubicBezTo>
                    <a:cubicBezTo>
                      <a:pt x="503" y="2097"/>
                      <a:pt x="499" y="2088"/>
                      <a:pt x="495" y="2080"/>
                    </a:cubicBezTo>
                    <a:cubicBezTo>
                      <a:pt x="473" y="2034"/>
                      <a:pt x="508" y="1925"/>
                      <a:pt x="543" y="1819"/>
                    </a:cubicBezTo>
                    <a:cubicBezTo>
                      <a:pt x="570" y="1735"/>
                      <a:pt x="598" y="1648"/>
                      <a:pt x="595" y="1599"/>
                    </a:cubicBezTo>
                    <a:cubicBezTo>
                      <a:pt x="588" y="1490"/>
                      <a:pt x="503" y="1302"/>
                      <a:pt x="462" y="1246"/>
                    </a:cubicBezTo>
                    <a:cubicBezTo>
                      <a:pt x="433" y="1207"/>
                      <a:pt x="333" y="1181"/>
                      <a:pt x="244" y="1158"/>
                    </a:cubicBezTo>
                    <a:cubicBezTo>
                      <a:pt x="210" y="1149"/>
                      <a:pt x="178" y="1141"/>
                      <a:pt x="153" y="1133"/>
                    </a:cubicBezTo>
                    <a:cubicBezTo>
                      <a:pt x="81" y="1108"/>
                      <a:pt x="36" y="1011"/>
                      <a:pt x="15" y="835"/>
                    </a:cubicBezTo>
                    <a:cubicBezTo>
                      <a:pt x="0" y="707"/>
                      <a:pt x="271" y="585"/>
                      <a:pt x="345" y="564"/>
                    </a:cubicBezTo>
                    <a:cubicBezTo>
                      <a:pt x="420" y="543"/>
                      <a:pt x="495" y="417"/>
                      <a:pt x="495" y="315"/>
                    </a:cubicBezTo>
                    <a:cubicBezTo>
                      <a:pt x="495" y="213"/>
                      <a:pt x="504" y="124"/>
                      <a:pt x="614" y="62"/>
                    </a:cubicBezTo>
                    <a:cubicBezTo>
                      <a:pt x="723" y="0"/>
                      <a:pt x="1064" y="9"/>
                      <a:pt x="1166" y="51"/>
                    </a:cubicBezTo>
                    <a:cubicBezTo>
                      <a:pt x="1187" y="59"/>
                      <a:pt x="1212" y="71"/>
                      <a:pt x="1242" y="84"/>
                    </a:cubicBezTo>
                    <a:cubicBezTo>
                      <a:pt x="1362" y="139"/>
                      <a:pt x="1544" y="221"/>
                      <a:pt x="1745" y="257"/>
                    </a:cubicBezTo>
                    <a:cubicBezTo>
                      <a:pt x="2031" y="309"/>
                      <a:pt x="2275" y="362"/>
                      <a:pt x="2359" y="480"/>
                    </a:cubicBezTo>
                    <a:cubicBezTo>
                      <a:pt x="2445" y="599"/>
                      <a:pt x="2494" y="1014"/>
                      <a:pt x="2504" y="1372"/>
                    </a:cubicBezTo>
                    <a:cubicBezTo>
                      <a:pt x="2514" y="1706"/>
                      <a:pt x="2493" y="2128"/>
                      <a:pt x="2404" y="2217"/>
                    </a:cubicBezTo>
                    <a:cubicBezTo>
                      <a:pt x="2283" y="2338"/>
                      <a:pt x="1858" y="2351"/>
                      <a:pt x="1447" y="2363"/>
                    </a:cubicBezTo>
                    <a:cubicBezTo>
                      <a:pt x="1304" y="2368"/>
                      <a:pt x="1169" y="2372"/>
                      <a:pt x="1051" y="2380"/>
                    </a:cubicBezTo>
                    <a:cubicBezTo>
                      <a:pt x="1023" y="2382"/>
                      <a:pt x="997" y="2383"/>
                      <a:pt x="972" y="2383"/>
                    </a:cubicBezTo>
                    <a:close/>
                    <a:moveTo>
                      <a:pt x="896" y="21"/>
                    </a:moveTo>
                    <a:cubicBezTo>
                      <a:pt x="784" y="21"/>
                      <a:pt x="671" y="35"/>
                      <a:pt x="616" y="66"/>
                    </a:cubicBezTo>
                    <a:cubicBezTo>
                      <a:pt x="508" y="127"/>
                      <a:pt x="499" y="211"/>
                      <a:pt x="499" y="315"/>
                    </a:cubicBezTo>
                    <a:cubicBezTo>
                      <a:pt x="499" y="418"/>
                      <a:pt x="422" y="546"/>
                      <a:pt x="347" y="568"/>
                    </a:cubicBezTo>
                    <a:cubicBezTo>
                      <a:pt x="273" y="589"/>
                      <a:pt x="5" y="709"/>
                      <a:pt x="19" y="835"/>
                    </a:cubicBezTo>
                    <a:cubicBezTo>
                      <a:pt x="40" y="1009"/>
                      <a:pt x="84" y="1105"/>
                      <a:pt x="155" y="1129"/>
                    </a:cubicBezTo>
                    <a:cubicBezTo>
                      <a:pt x="179" y="1137"/>
                      <a:pt x="211" y="1145"/>
                      <a:pt x="245" y="1154"/>
                    </a:cubicBezTo>
                    <a:cubicBezTo>
                      <a:pt x="334" y="1177"/>
                      <a:pt x="436" y="1203"/>
                      <a:pt x="466" y="1244"/>
                    </a:cubicBezTo>
                    <a:cubicBezTo>
                      <a:pt x="507" y="1300"/>
                      <a:pt x="592" y="1489"/>
                      <a:pt x="599" y="1599"/>
                    </a:cubicBezTo>
                    <a:cubicBezTo>
                      <a:pt x="602" y="1649"/>
                      <a:pt x="575" y="1732"/>
                      <a:pt x="547" y="1820"/>
                    </a:cubicBezTo>
                    <a:cubicBezTo>
                      <a:pt x="512" y="1925"/>
                      <a:pt x="477" y="2034"/>
                      <a:pt x="499" y="2078"/>
                    </a:cubicBezTo>
                    <a:cubicBezTo>
                      <a:pt x="503" y="2086"/>
                      <a:pt x="507" y="2095"/>
                      <a:pt x="511" y="2105"/>
                    </a:cubicBezTo>
                    <a:cubicBezTo>
                      <a:pt x="551" y="2196"/>
                      <a:pt x="632" y="2379"/>
                      <a:pt x="973" y="2379"/>
                    </a:cubicBezTo>
                    <a:cubicBezTo>
                      <a:pt x="997" y="2379"/>
                      <a:pt x="1023" y="2378"/>
                      <a:pt x="1051" y="2376"/>
                    </a:cubicBezTo>
                    <a:cubicBezTo>
                      <a:pt x="1168" y="2368"/>
                      <a:pt x="1304" y="2363"/>
                      <a:pt x="1447" y="2359"/>
                    </a:cubicBezTo>
                    <a:cubicBezTo>
                      <a:pt x="1838" y="2347"/>
                      <a:pt x="2281" y="2334"/>
                      <a:pt x="2401" y="2214"/>
                    </a:cubicBezTo>
                    <a:cubicBezTo>
                      <a:pt x="2489" y="2126"/>
                      <a:pt x="2509" y="1706"/>
                      <a:pt x="2500" y="1373"/>
                    </a:cubicBezTo>
                    <a:cubicBezTo>
                      <a:pt x="2490" y="1015"/>
                      <a:pt x="2441" y="601"/>
                      <a:pt x="2356" y="482"/>
                    </a:cubicBezTo>
                    <a:cubicBezTo>
                      <a:pt x="2272" y="365"/>
                      <a:pt x="2030" y="313"/>
                      <a:pt x="1745" y="261"/>
                    </a:cubicBezTo>
                    <a:cubicBezTo>
                      <a:pt x="1542" y="225"/>
                      <a:pt x="1361" y="142"/>
                      <a:pt x="1241" y="88"/>
                    </a:cubicBezTo>
                    <a:cubicBezTo>
                      <a:pt x="1211" y="75"/>
                      <a:pt x="1185" y="63"/>
                      <a:pt x="1165" y="55"/>
                    </a:cubicBezTo>
                    <a:cubicBezTo>
                      <a:pt x="1114" y="34"/>
                      <a:pt x="1006" y="21"/>
                      <a:pt x="896" y="21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47"/>
              <p:cNvSpPr/>
              <p:nvPr/>
            </p:nvSpPr>
            <p:spPr>
              <a:xfrm rot="-9010592">
                <a:off x="6016913" y="-857709"/>
                <a:ext cx="2857091" cy="2574745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2067" extrusionOk="0">
                    <a:moveTo>
                      <a:pt x="1081" y="2064"/>
                    </a:moveTo>
                    <a:cubicBezTo>
                      <a:pt x="956" y="2064"/>
                      <a:pt x="786" y="2054"/>
                      <a:pt x="739" y="2004"/>
                    </a:cubicBezTo>
                    <a:cubicBezTo>
                      <a:pt x="629" y="1886"/>
                      <a:pt x="695" y="1604"/>
                      <a:pt x="709" y="1548"/>
                    </a:cubicBezTo>
                    <a:cubicBezTo>
                      <a:pt x="734" y="1451"/>
                      <a:pt x="645" y="1301"/>
                      <a:pt x="581" y="1192"/>
                    </a:cubicBezTo>
                    <a:cubicBezTo>
                      <a:pt x="570" y="1174"/>
                      <a:pt x="559" y="1156"/>
                      <a:pt x="550" y="1140"/>
                    </a:cubicBezTo>
                    <a:cubicBezTo>
                      <a:pt x="489" y="1032"/>
                      <a:pt x="290" y="979"/>
                      <a:pt x="179" y="971"/>
                    </a:cubicBezTo>
                    <a:cubicBezTo>
                      <a:pt x="132" y="968"/>
                      <a:pt x="86" y="940"/>
                      <a:pt x="53" y="894"/>
                    </a:cubicBezTo>
                    <a:cubicBezTo>
                      <a:pt x="14" y="840"/>
                      <a:pt x="0" y="773"/>
                      <a:pt x="15" y="714"/>
                    </a:cubicBezTo>
                    <a:cubicBezTo>
                      <a:pt x="40" y="612"/>
                      <a:pt x="264" y="560"/>
                      <a:pt x="398" y="528"/>
                    </a:cubicBezTo>
                    <a:cubicBezTo>
                      <a:pt x="422" y="522"/>
                      <a:pt x="443" y="518"/>
                      <a:pt x="459" y="513"/>
                    </a:cubicBezTo>
                    <a:cubicBezTo>
                      <a:pt x="554" y="488"/>
                      <a:pt x="547" y="352"/>
                      <a:pt x="541" y="243"/>
                    </a:cubicBezTo>
                    <a:cubicBezTo>
                      <a:pt x="540" y="226"/>
                      <a:pt x="540" y="209"/>
                      <a:pt x="539" y="194"/>
                    </a:cubicBezTo>
                    <a:cubicBezTo>
                      <a:pt x="535" y="76"/>
                      <a:pt x="747" y="31"/>
                      <a:pt x="751" y="30"/>
                    </a:cubicBezTo>
                    <a:cubicBezTo>
                      <a:pt x="861" y="0"/>
                      <a:pt x="1036" y="135"/>
                      <a:pt x="1104" y="219"/>
                    </a:cubicBezTo>
                    <a:cubicBezTo>
                      <a:pt x="1167" y="297"/>
                      <a:pt x="1406" y="324"/>
                      <a:pt x="1626" y="277"/>
                    </a:cubicBezTo>
                    <a:cubicBezTo>
                      <a:pt x="1846" y="230"/>
                      <a:pt x="2116" y="440"/>
                      <a:pt x="2167" y="562"/>
                    </a:cubicBezTo>
                    <a:cubicBezTo>
                      <a:pt x="2217" y="682"/>
                      <a:pt x="2218" y="949"/>
                      <a:pt x="2197" y="1080"/>
                    </a:cubicBezTo>
                    <a:cubicBezTo>
                      <a:pt x="2186" y="1150"/>
                      <a:pt x="2214" y="1273"/>
                      <a:pt x="2241" y="1392"/>
                    </a:cubicBezTo>
                    <a:cubicBezTo>
                      <a:pt x="2268" y="1505"/>
                      <a:pt x="2295" y="1623"/>
                      <a:pt x="2289" y="1700"/>
                    </a:cubicBezTo>
                    <a:cubicBezTo>
                      <a:pt x="2281" y="1824"/>
                      <a:pt x="1999" y="1901"/>
                      <a:pt x="1792" y="1958"/>
                    </a:cubicBezTo>
                    <a:cubicBezTo>
                      <a:pt x="1732" y="1974"/>
                      <a:pt x="1680" y="1988"/>
                      <a:pt x="1646" y="2001"/>
                    </a:cubicBezTo>
                    <a:cubicBezTo>
                      <a:pt x="1569" y="2029"/>
                      <a:pt x="1365" y="2056"/>
                      <a:pt x="1172" y="2063"/>
                    </a:cubicBezTo>
                    <a:cubicBezTo>
                      <a:pt x="1148" y="2063"/>
                      <a:pt x="1116" y="2064"/>
                      <a:pt x="1081" y="2064"/>
                    </a:cubicBezTo>
                    <a:close/>
                    <a:moveTo>
                      <a:pt x="784" y="30"/>
                    </a:moveTo>
                    <a:cubicBezTo>
                      <a:pt x="773" y="30"/>
                      <a:pt x="762" y="31"/>
                      <a:pt x="752" y="34"/>
                    </a:cubicBezTo>
                    <a:cubicBezTo>
                      <a:pt x="752" y="34"/>
                      <a:pt x="752" y="34"/>
                      <a:pt x="752" y="34"/>
                    </a:cubicBezTo>
                    <a:cubicBezTo>
                      <a:pt x="750" y="34"/>
                      <a:pt x="540" y="79"/>
                      <a:pt x="543" y="194"/>
                    </a:cubicBezTo>
                    <a:cubicBezTo>
                      <a:pt x="544" y="209"/>
                      <a:pt x="545" y="225"/>
                      <a:pt x="545" y="242"/>
                    </a:cubicBezTo>
                    <a:cubicBezTo>
                      <a:pt x="551" y="353"/>
                      <a:pt x="558" y="491"/>
                      <a:pt x="461" y="517"/>
                    </a:cubicBezTo>
                    <a:cubicBezTo>
                      <a:pt x="444" y="522"/>
                      <a:pt x="423" y="526"/>
                      <a:pt x="399" y="532"/>
                    </a:cubicBezTo>
                    <a:cubicBezTo>
                      <a:pt x="266" y="563"/>
                      <a:pt x="44" y="616"/>
                      <a:pt x="19" y="715"/>
                    </a:cubicBezTo>
                    <a:cubicBezTo>
                      <a:pt x="4" y="773"/>
                      <a:pt x="18" y="839"/>
                      <a:pt x="56" y="891"/>
                    </a:cubicBezTo>
                    <a:cubicBezTo>
                      <a:pt x="89" y="936"/>
                      <a:pt x="134" y="964"/>
                      <a:pt x="180" y="967"/>
                    </a:cubicBezTo>
                    <a:cubicBezTo>
                      <a:pt x="291" y="975"/>
                      <a:pt x="492" y="1029"/>
                      <a:pt x="554" y="1138"/>
                    </a:cubicBezTo>
                    <a:cubicBezTo>
                      <a:pt x="563" y="1154"/>
                      <a:pt x="573" y="1171"/>
                      <a:pt x="584" y="1190"/>
                    </a:cubicBezTo>
                    <a:cubicBezTo>
                      <a:pt x="649" y="1300"/>
                      <a:pt x="738" y="1451"/>
                      <a:pt x="713" y="1549"/>
                    </a:cubicBezTo>
                    <a:cubicBezTo>
                      <a:pt x="699" y="1604"/>
                      <a:pt x="634" y="1885"/>
                      <a:pt x="742" y="2001"/>
                    </a:cubicBezTo>
                    <a:cubicBezTo>
                      <a:pt x="783" y="2046"/>
                      <a:pt x="940" y="2067"/>
                      <a:pt x="1172" y="2058"/>
                    </a:cubicBezTo>
                    <a:cubicBezTo>
                      <a:pt x="1364" y="2052"/>
                      <a:pt x="1567" y="2025"/>
                      <a:pt x="1644" y="1997"/>
                    </a:cubicBezTo>
                    <a:cubicBezTo>
                      <a:pt x="1679" y="1984"/>
                      <a:pt x="1731" y="1970"/>
                      <a:pt x="1791" y="1954"/>
                    </a:cubicBezTo>
                    <a:cubicBezTo>
                      <a:pt x="1985" y="1901"/>
                      <a:pt x="2277" y="1821"/>
                      <a:pt x="2285" y="1700"/>
                    </a:cubicBezTo>
                    <a:cubicBezTo>
                      <a:pt x="2291" y="1623"/>
                      <a:pt x="2263" y="1506"/>
                      <a:pt x="2237" y="1393"/>
                    </a:cubicBezTo>
                    <a:cubicBezTo>
                      <a:pt x="2209" y="1268"/>
                      <a:pt x="2181" y="1150"/>
                      <a:pt x="2193" y="1080"/>
                    </a:cubicBezTo>
                    <a:cubicBezTo>
                      <a:pt x="2214" y="952"/>
                      <a:pt x="2213" y="681"/>
                      <a:pt x="2164" y="564"/>
                    </a:cubicBezTo>
                    <a:cubicBezTo>
                      <a:pt x="2138" y="503"/>
                      <a:pt x="2055" y="420"/>
                      <a:pt x="1961" y="362"/>
                    </a:cubicBezTo>
                    <a:cubicBezTo>
                      <a:pt x="1893" y="320"/>
                      <a:pt x="1760" y="253"/>
                      <a:pt x="1627" y="281"/>
                    </a:cubicBezTo>
                    <a:cubicBezTo>
                      <a:pt x="1406" y="328"/>
                      <a:pt x="1165" y="301"/>
                      <a:pt x="1101" y="221"/>
                    </a:cubicBezTo>
                    <a:cubicBezTo>
                      <a:pt x="1040" y="146"/>
                      <a:pt x="892" y="30"/>
                      <a:pt x="784" y="3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7"/>
              <p:cNvSpPr/>
              <p:nvPr/>
            </p:nvSpPr>
            <p:spPr>
              <a:xfrm rot="-9010590">
                <a:off x="7958476" y="1120908"/>
                <a:ext cx="458082" cy="23299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87" extrusionOk="0">
                    <a:moveTo>
                      <a:pt x="130" y="185"/>
                    </a:moveTo>
                    <a:cubicBezTo>
                      <a:pt x="93" y="185"/>
                      <a:pt x="53" y="178"/>
                      <a:pt x="28" y="155"/>
                    </a:cubicBezTo>
                    <a:cubicBezTo>
                      <a:pt x="9" y="137"/>
                      <a:pt x="0" y="113"/>
                      <a:pt x="3" y="82"/>
                    </a:cubicBezTo>
                    <a:cubicBezTo>
                      <a:pt x="8" y="11"/>
                      <a:pt x="82" y="11"/>
                      <a:pt x="147" y="11"/>
                    </a:cubicBezTo>
                    <a:cubicBezTo>
                      <a:pt x="173" y="10"/>
                      <a:pt x="198" y="10"/>
                      <a:pt x="218" y="6"/>
                    </a:cubicBezTo>
                    <a:cubicBezTo>
                      <a:pt x="218" y="6"/>
                      <a:pt x="218" y="6"/>
                      <a:pt x="218" y="6"/>
                    </a:cubicBezTo>
                    <a:cubicBezTo>
                      <a:pt x="249" y="0"/>
                      <a:pt x="282" y="9"/>
                      <a:pt x="311" y="31"/>
                    </a:cubicBezTo>
                    <a:cubicBezTo>
                      <a:pt x="341" y="53"/>
                      <a:pt x="363" y="87"/>
                      <a:pt x="365" y="115"/>
                    </a:cubicBezTo>
                    <a:cubicBezTo>
                      <a:pt x="368" y="156"/>
                      <a:pt x="312" y="164"/>
                      <a:pt x="240" y="173"/>
                    </a:cubicBezTo>
                    <a:cubicBezTo>
                      <a:pt x="224" y="175"/>
                      <a:pt x="207" y="177"/>
                      <a:pt x="190" y="180"/>
                    </a:cubicBezTo>
                    <a:cubicBezTo>
                      <a:pt x="174" y="183"/>
                      <a:pt x="153" y="185"/>
                      <a:pt x="130" y="185"/>
                    </a:cubicBezTo>
                    <a:close/>
                    <a:moveTo>
                      <a:pt x="219" y="10"/>
                    </a:moveTo>
                    <a:cubicBezTo>
                      <a:pt x="198" y="15"/>
                      <a:pt x="173" y="15"/>
                      <a:pt x="147" y="15"/>
                    </a:cubicBezTo>
                    <a:cubicBezTo>
                      <a:pt x="81" y="15"/>
                      <a:pt x="12" y="15"/>
                      <a:pt x="7" y="82"/>
                    </a:cubicBezTo>
                    <a:cubicBezTo>
                      <a:pt x="5" y="112"/>
                      <a:pt x="12" y="135"/>
                      <a:pt x="30" y="152"/>
                    </a:cubicBezTo>
                    <a:cubicBezTo>
                      <a:pt x="60" y="179"/>
                      <a:pt x="117" y="187"/>
                      <a:pt x="189" y="176"/>
                    </a:cubicBezTo>
                    <a:cubicBezTo>
                      <a:pt x="206" y="173"/>
                      <a:pt x="223" y="171"/>
                      <a:pt x="240" y="169"/>
                    </a:cubicBezTo>
                    <a:cubicBezTo>
                      <a:pt x="309" y="160"/>
                      <a:pt x="364" y="153"/>
                      <a:pt x="361" y="116"/>
                    </a:cubicBezTo>
                    <a:cubicBezTo>
                      <a:pt x="359" y="89"/>
                      <a:pt x="337" y="56"/>
                      <a:pt x="309" y="34"/>
                    </a:cubicBezTo>
                    <a:cubicBezTo>
                      <a:pt x="281" y="13"/>
                      <a:pt x="249" y="4"/>
                      <a:pt x="219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7"/>
              <p:cNvSpPr/>
              <p:nvPr/>
            </p:nvSpPr>
            <p:spPr>
              <a:xfrm rot="-9010594">
                <a:off x="7178215" y="1345404"/>
                <a:ext cx="341587" cy="30604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46" extrusionOk="0">
                    <a:moveTo>
                      <a:pt x="129" y="246"/>
                    </a:moveTo>
                    <a:cubicBezTo>
                      <a:pt x="110" y="246"/>
                      <a:pt x="92" y="243"/>
                      <a:pt x="77" y="239"/>
                    </a:cubicBezTo>
                    <a:cubicBezTo>
                      <a:pt x="49" y="231"/>
                      <a:pt x="30" y="218"/>
                      <a:pt x="21" y="202"/>
                    </a:cubicBezTo>
                    <a:cubicBezTo>
                      <a:pt x="1" y="160"/>
                      <a:pt x="0" y="82"/>
                      <a:pt x="85" y="40"/>
                    </a:cubicBezTo>
                    <a:cubicBezTo>
                      <a:pt x="166" y="0"/>
                      <a:pt x="197" y="53"/>
                      <a:pt x="222" y="97"/>
                    </a:cubicBezTo>
                    <a:cubicBezTo>
                      <a:pt x="224" y="100"/>
                      <a:pt x="224" y="100"/>
                      <a:pt x="224" y="100"/>
                    </a:cubicBezTo>
                    <a:cubicBezTo>
                      <a:pt x="249" y="142"/>
                      <a:pt x="275" y="186"/>
                      <a:pt x="213" y="225"/>
                    </a:cubicBezTo>
                    <a:cubicBezTo>
                      <a:pt x="188" y="240"/>
                      <a:pt x="158" y="246"/>
                      <a:pt x="129" y="246"/>
                    </a:cubicBezTo>
                    <a:close/>
                    <a:moveTo>
                      <a:pt x="137" y="30"/>
                    </a:moveTo>
                    <a:cubicBezTo>
                      <a:pt x="123" y="30"/>
                      <a:pt x="107" y="34"/>
                      <a:pt x="87" y="44"/>
                    </a:cubicBezTo>
                    <a:cubicBezTo>
                      <a:pt x="5" y="85"/>
                      <a:pt x="5" y="160"/>
                      <a:pt x="25" y="200"/>
                    </a:cubicBezTo>
                    <a:cubicBezTo>
                      <a:pt x="33" y="215"/>
                      <a:pt x="52" y="228"/>
                      <a:pt x="78" y="235"/>
                    </a:cubicBezTo>
                    <a:cubicBezTo>
                      <a:pt x="116" y="246"/>
                      <a:pt x="171" y="245"/>
                      <a:pt x="210" y="221"/>
                    </a:cubicBezTo>
                    <a:cubicBezTo>
                      <a:pt x="269" y="184"/>
                      <a:pt x="246" y="144"/>
                      <a:pt x="221" y="102"/>
                    </a:cubicBezTo>
                    <a:cubicBezTo>
                      <a:pt x="219" y="99"/>
                      <a:pt x="219" y="99"/>
                      <a:pt x="219" y="99"/>
                    </a:cubicBezTo>
                    <a:cubicBezTo>
                      <a:pt x="200" y="66"/>
                      <a:pt x="179" y="30"/>
                      <a:pt x="137" y="3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361" name="Google Shape;1361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09175" y="803100"/>
              <a:ext cx="1196200" cy="774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Climatology Data Analysis Tool Pitch Deck by Slidesgo">
  <a:themeElements>
    <a:clrScheme name="Simple Light">
      <a:dk1>
        <a:srgbClr val="E9E9E9"/>
      </a:dk1>
      <a:lt1>
        <a:srgbClr val="BEBEBE"/>
      </a:lt1>
      <a:dk2>
        <a:srgbClr val="072037"/>
      </a:dk2>
      <a:lt2>
        <a:srgbClr val="11293E"/>
      </a:lt2>
      <a:accent1>
        <a:srgbClr val="3C78D8"/>
      </a:accent1>
      <a:accent2>
        <a:srgbClr val="83B1FA"/>
      </a:accent2>
      <a:accent3>
        <a:srgbClr val="93C47D"/>
      </a:accent3>
      <a:accent4>
        <a:srgbClr val="E4A610"/>
      </a:accent4>
      <a:accent5>
        <a:srgbClr val="FFFFFF"/>
      </a:accent5>
      <a:accent6>
        <a:srgbClr val="FFFFFF"/>
      </a:accent6>
      <a:hlink>
        <a:srgbClr val="E9E9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271</Words>
  <Application>Microsoft Macintosh PowerPoint</Application>
  <PresentationFormat>On-screen Show (16:9)</PresentationFormat>
  <Paragraphs>44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Barlow</vt:lpstr>
      <vt:lpstr>Calibri</vt:lpstr>
      <vt:lpstr>Nunito Light</vt:lpstr>
      <vt:lpstr>Zen Dots</vt:lpstr>
      <vt:lpstr>Arial</vt:lpstr>
      <vt:lpstr>Climatology Data Analysis Tool Pitch Deck by Slidesgo</vt:lpstr>
      <vt:lpstr>Cyclonic Cartography</vt:lpstr>
      <vt:lpstr>Team</vt:lpstr>
      <vt:lpstr>May 13, 2013 — Moore, Oklahoma</vt:lpstr>
      <vt:lpstr>Is Tornado Alley Shifting?</vt:lpstr>
      <vt:lpstr>Methodology</vt:lpstr>
      <vt:lpstr>Extract, Transform, and Load</vt:lpstr>
      <vt:lpstr>Let’s Look at the Data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CLIMATOLOGY DATA ANALYSIS TOOL PITCH DECK</dc:title>
  <cp:lastModifiedBy>Barb Rupps</cp:lastModifiedBy>
  <cp:revision>6</cp:revision>
  <dcterms:modified xsi:type="dcterms:W3CDTF">2024-03-01T00:14:06Z</dcterms:modified>
</cp:coreProperties>
</file>